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14"/>
  </p:notes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ushik simhadri" userId="e1af8a888abe1c6b" providerId="LiveId" clId="{1C292F4D-A9CE-4657-BDB7-97C8BC9B49A9}"/>
    <pc:docChg chg="modSld">
      <pc:chgData name="koushik simhadri" userId="e1af8a888abe1c6b" providerId="LiveId" clId="{1C292F4D-A9CE-4657-BDB7-97C8BC9B49A9}" dt="2024-02-21T06:59:56.154" v="7" actId="1076"/>
      <pc:docMkLst>
        <pc:docMk/>
      </pc:docMkLst>
      <pc:sldChg chg="modSp mod">
        <pc:chgData name="koushik simhadri" userId="e1af8a888abe1c6b" providerId="LiveId" clId="{1C292F4D-A9CE-4657-BDB7-97C8BC9B49A9}" dt="2024-02-21T06:59:56.154" v="7" actId="1076"/>
        <pc:sldMkLst>
          <pc:docMk/>
          <pc:sldMk cId="3754664940" sldId="256"/>
        </pc:sldMkLst>
        <pc:picChg chg="mod">
          <ac:chgData name="koushik simhadri" userId="e1af8a888abe1c6b" providerId="LiveId" clId="{1C292F4D-A9CE-4657-BDB7-97C8BC9B49A9}" dt="2024-02-21T06:59:56.154" v="7" actId="1076"/>
          <ac:picMkLst>
            <pc:docMk/>
            <pc:sldMk cId="3754664940" sldId="256"/>
            <ac:picMk id="5" creationId="{2BE3B1B8-8C95-4B11-A84C-65F13601EA9C}"/>
          </ac:picMkLst>
        </pc:picChg>
      </pc:sldChg>
    </pc:docChg>
  </pc:docChgLst>
  <pc:docChgLst>
    <pc:chgData name="koushik simhadri" userId="e1af8a888abe1c6b" providerId="LiveId" clId="{EDDA71A8-B620-49CC-9AB9-E3D048208C90}"/>
    <pc:docChg chg="undo custSel addSld delSld modSld">
      <pc:chgData name="koushik simhadri" userId="e1af8a888abe1c6b" providerId="LiveId" clId="{EDDA71A8-B620-49CC-9AB9-E3D048208C90}" dt="2024-01-13T06:49:31.098" v="101" actId="2696"/>
      <pc:docMkLst>
        <pc:docMk/>
      </pc:docMkLst>
      <pc:sldChg chg="addSp delSp modSp mod addAnim delAnim modAnim">
        <pc:chgData name="koushik simhadri" userId="e1af8a888abe1c6b" providerId="LiveId" clId="{EDDA71A8-B620-49CC-9AB9-E3D048208C90}" dt="2024-01-13T06:45:42.729" v="90" actId="26606"/>
        <pc:sldMkLst>
          <pc:docMk/>
          <pc:sldMk cId="3754664940" sldId="256"/>
        </pc:sldMkLst>
        <pc:spChg chg="mod">
          <ac:chgData name="koushik simhadri" userId="e1af8a888abe1c6b" providerId="LiveId" clId="{EDDA71A8-B620-49CC-9AB9-E3D048208C90}" dt="2024-01-13T06:45:42.729" v="90" actId="26606"/>
          <ac:spMkLst>
            <pc:docMk/>
            <pc:sldMk cId="3754664940" sldId="256"/>
            <ac:spMk id="2" creationId="{8DE5CD8D-E704-46A1-BC3E-9A644A9FFD4E}"/>
          </ac:spMkLst>
        </pc:spChg>
        <pc:spChg chg="mod">
          <ac:chgData name="koushik simhadri" userId="e1af8a888abe1c6b" providerId="LiveId" clId="{EDDA71A8-B620-49CC-9AB9-E3D048208C90}" dt="2024-01-13T06:45:42.729" v="90" actId="26606"/>
          <ac:spMkLst>
            <pc:docMk/>
            <pc:sldMk cId="3754664940" sldId="256"/>
            <ac:spMk id="3" creationId="{E309A740-48C5-4AE5-879B-F567D3D7ACDC}"/>
          </ac:spMkLst>
        </pc:spChg>
        <pc:spChg chg="add del">
          <ac:chgData name="koushik simhadri" userId="e1af8a888abe1c6b" providerId="LiveId" clId="{EDDA71A8-B620-49CC-9AB9-E3D048208C90}" dt="2024-01-13T06:45:42.729" v="90" actId="26606"/>
          <ac:spMkLst>
            <pc:docMk/>
            <pc:sldMk cId="3754664940" sldId="256"/>
            <ac:spMk id="20" creationId="{318489A4-3EA8-4256-BBD7-E1A0611825BE}"/>
          </ac:spMkLst>
        </pc:spChg>
        <pc:spChg chg="add del">
          <ac:chgData name="koushik simhadri" userId="e1af8a888abe1c6b" providerId="LiveId" clId="{EDDA71A8-B620-49CC-9AB9-E3D048208C90}" dt="2024-01-13T06:45:42.729" v="90" actId="26606"/>
          <ac:spMkLst>
            <pc:docMk/>
            <pc:sldMk cId="3754664940" sldId="256"/>
            <ac:spMk id="22" creationId="{947ADF52-3EF9-4574-AE93-6A0654A323B7}"/>
          </ac:spMkLst>
        </pc:spChg>
        <pc:spChg chg="add del">
          <ac:chgData name="koushik simhadri" userId="e1af8a888abe1c6b" providerId="LiveId" clId="{EDDA71A8-B620-49CC-9AB9-E3D048208C90}" dt="2024-01-13T06:45:41.356" v="87" actId="26606"/>
          <ac:spMkLst>
            <pc:docMk/>
            <pc:sldMk cId="3754664940" sldId="256"/>
            <ac:spMk id="24" creationId="{3B0D9F06-28C0-4BA8-A642-6C72DEAFFC3C}"/>
          </ac:spMkLst>
        </pc:spChg>
        <pc:spChg chg="add del">
          <ac:chgData name="koushik simhadri" userId="e1af8a888abe1c6b" providerId="LiveId" clId="{EDDA71A8-B620-49CC-9AB9-E3D048208C90}" dt="2024-01-13T06:45:37.591" v="83" actId="26606"/>
          <ac:spMkLst>
            <pc:docMk/>
            <pc:sldMk cId="3754664940" sldId="256"/>
            <ac:spMk id="27" creationId="{3C5F7A6E-E77E-4DA4-89CF-2DE226578C43}"/>
          </ac:spMkLst>
        </pc:spChg>
        <pc:spChg chg="add del">
          <ac:chgData name="koushik simhadri" userId="e1af8a888abe1c6b" providerId="LiveId" clId="{EDDA71A8-B620-49CC-9AB9-E3D048208C90}" dt="2024-01-13T06:45:41.356" v="87" actId="26606"/>
          <ac:spMkLst>
            <pc:docMk/>
            <pc:sldMk cId="3754664940" sldId="256"/>
            <ac:spMk id="29" creationId="{959C9A22-F460-42FB-AF0A-4114945D7AC2}"/>
          </ac:spMkLst>
        </pc:spChg>
        <pc:spChg chg="add del">
          <ac:chgData name="koushik simhadri" userId="e1af8a888abe1c6b" providerId="LiveId" clId="{EDDA71A8-B620-49CC-9AB9-E3D048208C90}" dt="2024-01-13T06:45:41.356" v="87" actId="26606"/>
          <ac:spMkLst>
            <pc:docMk/>
            <pc:sldMk cId="3754664940" sldId="256"/>
            <ac:spMk id="31" creationId="{7BFDAA44-C0F1-4429-8BFA-87C3FF9184BD}"/>
          </ac:spMkLst>
        </pc:spChg>
        <pc:spChg chg="add del">
          <ac:chgData name="koushik simhadri" userId="e1af8a888abe1c6b" providerId="LiveId" clId="{EDDA71A8-B620-49CC-9AB9-E3D048208C90}" dt="2024-01-13T06:45:41.356" v="87" actId="26606"/>
          <ac:spMkLst>
            <pc:docMk/>
            <pc:sldMk cId="3754664940" sldId="256"/>
            <ac:spMk id="33" creationId="{D71108C4-2162-4861-A147-EDDDF9B478DA}"/>
          </ac:spMkLst>
        </pc:spChg>
        <pc:spChg chg="add del">
          <ac:chgData name="koushik simhadri" userId="e1af8a888abe1c6b" providerId="LiveId" clId="{EDDA71A8-B620-49CC-9AB9-E3D048208C90}" dt="2024-01-13T06:45:42.704" v="89" actId="26606"/>
          <ac:spMkLst>
            <pc:docMk/>
            <pc:sldMk cId="3754664940" sldId="256"/>
            <ac:spMk id="35" creationId="{97E873DD-1323-4494-8401-4DCEB71A0A96}"/>
          </ac:spMkLst>
        </pc:spChg>
        <pc:spChg chg="add del">
          <ac:chgData name="koushik simhadri" userId="e1af8a888abe1c6b" providerId="LiveId" clId="{EDDA71A8-B620-49CC-9AB9-E3D048208C90}" dt="2024-01-13T06:45:42.704" v="89" actId="26606"/>
          <ac:spMkLst>
            <pc:docMk/>
            <pc:sldMk cId="3754664940" sldId="256"/>
            <ac:spMk id="36" creationId="{BA0C3CEB-4D10-4B32-99D2-F92B65316C4E}"/>
          </ac:spMkLst>
        </pc:spChg>
        <pc:spChg chg="add del">
          <ac:chgData name="koushik simhadri" userId="e1af8a888abe1c6b" providerId="LiveId" clId="{EDDA71A8-B620-49CC-9AB9-E3D048208C90}" dt="2024-01-13T06:45:42.704" v="89" actId="26606"/>
          <ac:spMkLst>
            <pc:docMk/>
            <pc:sldMk cId="3754664940" sldId="256"/>
            <ac:spMk id="37" creationId="{AB2A801A-DC4E-491A-AF3C-5240828A0095}"/>
          </ac:spMkLst>
        </pc:spChg>
        <pc:spChg chg="add">
          <ac:chgData name="koushik simhadri" userId="e1af8a888abe1c6b" providerId="LiveId" clId="{EDDA71A8-B620-49CC-9AB9-E3D048208C90}" dt="2024-01-13T06:45:42.729" v="90" actId="26606"/>
          <ac:spMkLst>
            <pc:docMk/>
            <pc:sldMk cId="3754664940" sldId="256"/>
            <ac:spMk id="39" creationId="{BDB9CA7B-6D25-445B-855C-77A6A1D756D6}"/>
          </ac:spMkLst>
        </pc:spChg>
        <pc:spChg chg="add">
          <ac:chgData name="koushik simhadri" userId="e1af8a888abe1c6b" providerId="LiveId" clId="{EDDA71A8-B620-49CC-9AB9-E3D048208C90}" dt="2024-01-13T06:45:42.729" v="90" actId="26606"/>
          <ac:spMkLst>
            <pc:docMk/>
            <pc:sldMk cId="3754664940" sldId="256"/>
            <ac:spMk id="40" creationId="{B8E00E98-B289-4353-9567-94744729C122}"/>
          </ac:spMkLst>
        </pc:spChg>
        <pc:spChg chg="add">
          <ac:chgData name="koushik simhadri" userId="e1af8a888abe1c6b" providerId="LiveId" clId="{EDDA71A8-B620-49CC-9AB9-E3D048208C90}" dt="2024-01-13T06:45:42.729" v="90" actId="26606"/>
          <ac:spMkLst>
            <pc:docMk/>
            <pc:sldMk cId="3754664940" sldId="256"/>
            <ac:spMk id="41" creationId="{276CFD86-2DEB-4284-98F9-E58A3F9FBB10}"/>
          </ac:spMkLst>
        </pc:spChg>
        <pc:spChg chg="add">
          <ac:chgData name="koushik simhadri" userId="e1af8a888abe1c6b" providerId="LiveId" clId="{EDDA71A8-B620-49CC-9AB9-E3D048208C90}" dt="2024-01-13T06:45:42.729" v="90" actId="26606"/>
          <ac:spMkLst>
            <pc:docMk/>
            <pc:sldMk cId="3754664940" sldId="256"/>
            <ac:spMk id="42" creationId="{AF5D7BB4-636F-4E60-A66F-C2696879DAA0}"/>
          </ac:spMkLst>
        </pc:spChg>
        <pc:picChg chg="add del mod ord">
          <ac:chgData name="koushik simhadri" userId="e1af8a888abe1c6b" providerId="LiveId" clId="{EDDA71A8-B620-49CC-9AB9-E3D048208C90}" dt="2024-01-13T06:45:42.729" v="90" actId="26606"/>
          <ac:picMkLst>
            <pc:docMk/>
            <pc:sldMk cId="3754664940" sldId="256"/>
            <ac:picMk id="5" creationId="{2BE3B1B8-8C95-4B11-A84C-65F13601EA9C}"/>
          </ac:picMkLst>
        </pc:picChg>
        <pc:picChg chg="del mod ord">
          <ac:chgData name="koushik simhadri" userId="e1af8a888abe1c6b" providerId="LiveId" clId="{EDDA71A8-B620-49CC-9AB9-E3D048208C90}" dt="2024-01-13T06:42:53.730" v="63" actId="21"/>
          <ac:picMkLst>
            <pc:docMk/>
            <pc:sldMk cId="3754664940" sldId="256"/>
            <ac:picMk id="15" creationId="{E8A6BEFA-CD2D-E75F-98B8-95643727A530}"/>
          </ac:picMkLst>
        </pc:picChg>
      </pc:sldChg>
      <pc:sldChg chg="addSp delSp modSp new del mod setBg setClrOvrMap">
        <pc:chgData name="koushik simhadri" userId="e1af8a888abe1c6b" providerId="LiveId" clId="{EDDA71A8-B620-49CC-9AB9-E3D048208C90}" dt="2024-01-13T06:40:38.818" v="57" actId="2696"/>
        <pc:sldMkLst>
          <pc:docMk/>
          <pc:sldMk cId="656204431" sldId="265"/>
        </pc:sldMkLst>
        <pc:spChg chg="mod">
          <ac:chgData name="koushik simhadri" userId="e1af8a888abe1c6b" providerId="LiveId" clId="{EDDA71A8-B620-49CC-9AB9-E3D048208C90}" dt="2024-01-13T06:40:25.938" v="56" actId="26606"/>
          <ac:spMkLst>
            <pc:docMk/>
            <pc:sldMk cId="656204431" sldId="265"/>
            <ac:spMk id="2" creationId="{169A57FF-856E-4979-9907-C1AF8EECCE25}"/>
          </ac:spMkLst>
        </pc:spChg>
        <pc:spChg chg="mod">
          <ac:chgData name="koushik simhadri" userId="e1af8a888abe1c6b" providerId="LiveId" clId="{EDDA71A8-B620-49CC-9AB9-E3D048208C90}" dt="2024-01-13T06:40:25.938" v="56" actId="26606"/>
          <ac:spMkLst>
            <pc:docMk/>
            <pc:sldMk cId="656204431" sldId="265"/>
            <ac:spMk id="3" creationId="{57FD2799-F2EB-4CB5-BB1E-94AB52E4EEF0}"/>
          </ac:spMkLst>
        </pc:spChg>
        <pc:spChg chg="add del">
          <ac:chgData name="koushik simhadri" userId="e1af8a888abe1c6b" providerId="LiveId" clId="{EDDA71A8-B620-49CC-9AB9-E3D048208C90}" dt="2024-01-13T06:40:24.960" v="53" actId="26606"/>
          <ac:spMkLst>
            <pc:docMk/>
            <pc:sldMk cId="656204431" sldId="265"/>
            <ac:spMk id="8" creationId="{24C41CF4-4A13-4AA9-9300-CB7A2E37C861}"/>
          </ac:spMkLst>
        </pc:spChg>
        <pc:spChg chg="add del">
          <ac:chgData name="koushik simhadri" userId="e1af8a888abe1c6b" providerId="LiveId" clId="{EDDA71A8-B620-49CC-9AB9-E3D048208C90}" dt="2024-01-13T06:40:22.869" v="51" actId="26606"/>
          <ac:spMkLst>
            <pc:docMk/>
            <pc:sldMk cId="656204431" sldId="265"/>
            <ac:spMk id="9" creationId="{8D25211A-4CA0-4B53-82BB-1EE7C7F3C725}"/>
          </ac:spMkLst>
        </pc:spChg>
        <pc:spChg chg="add del">
          <ac:chgData name="koushik simhadri" userId="e1af8a888abe1c6b" providerId="LiveId" clId="{EDDA71A8-B620-49CC-9AB9-E3D048208C90}" dt="2024-01-13T06:40:25.916" v="55" actId="26606"/>
          <ac:spMkLst>
            <pc:docMk/>
            <pc:sldMk cId="656204431" sldId="265"/>
            <ac:spMk id="12" creationId="{1EA5387D-64D8-4D6C-B109-FF4E81DF609A}"/>
          </ac:spMkLst>
        </pc:spChg>
        <pc:spChg chg="add">
          <ac:chgData name="koushik simhadri" userId="e1af8a888abe1c6b" providerId="LiveId" clId="{EDDA71A8-B620-49CC-9AB9-E3D048208C90}" dt="2024-01-13T06:40:25.938" v="56" actId="26606"/>
          <ac:spMkLst>
            <pc:docMk/>
            <pc:sldMk cId="656204431" sldId="265"/>
            <ac:spMk id="15" creationId="{E2E0C929-96C6-41B1-A001-566036DF047B}"/>
          </ac:spMkLst>
        </pc:spChg>
        <pc:picChg chg="add del">
          <ac:chgData name="koushik simhadri" userId="e1af8a888abe1c6b" providerId="LiveId" clId="{EDDA71A8-B620-49CC-9AB9-E3D048208C90}" dt="2024-01-13T06:40:22.869" v="51" actId="26606"/>
          <ac:picMkLst>
            <pc:docMk/>
            <pc:sldMk cId="656204431" sldId="265"/>
            <ac:picMk id="5" creationId="{6D45D1F6-4FE6-C16E-EDE4-40D03D69BB55}"/>
          </ac:picMkLst>
        </pc:picChg>
        <pc:picChg chg="add del">
          <ac:chgData name="koushik simhadri" userId="e1af8a888abe1c6b" providerId="LiveId" clId="{EDDA71A8-B620-49CC-9AB9-E3D048208C90}" dt="2024-01-13T06:40:25.916" v="55" actId="26606"/>
          <ac:picMkLst>
            <pc:docMk/>
            <pc:sldMk cId="656204431" sldId="265"/>
            <ac:picMk id="13" creationId="{1EBDBA39-227E-3FCF-5FD4-608925CB81F7}"/>
          </ac:picMkLst>
        </pc:picChg>
        <pc:picChg chg="add">
          <ac:chgData name="koushik simhadri" userId="e1af8a888abe1c6b" providerId="LiveId" clId="{EDDA71A8-B620-49CC-9AB9-E3D048208C90}" dt="2024-01-13T06:40:25.938" v="56" actId="26606"/>
          <ac:picMkLst>
            <pc:docMk/>
            <pc:sldMk cId="656204431" sldId="265"/>
            <ac:picMk id="16" creationId="{F6CCBDCE-78D2-9EC3-252D-7494CB8C04F0}"/>
          </ac:picMkLst>
        </pc:picChg>
        <pc:cxnChg chg="add del">
          <ac:chgData name="koushik simhadri" userId="e1af8a888abe1c6b" providerId="LiveId" clId="{EDDA71A8-B620-49CC-9AB9-E3D048208C90}" dt="2024-01-13T06:40:24.960" v="53" actId="26606"/>
          <ac:cxnSpMkLst>
            <pc:docMk/>
            <pc:sldMk cId="656204431" sldId="265"/>
            <ac:cxnSpMk id="10" creationId="{7A77B115-9FF3-46AE-AE08-826DEB9A6246}"/>
          </ac:cxnSpMkLst>
        </pc:cxnChg>
      </pc:sldChg>
      <pc:sldChg chg="addSp delSp modSp new del mod">
        <pc:chgData name="koushik simhadri" userId="e1af8a888abe1c6b" providerId="LiveId" clId="{EDDA71A8-B620-49CC-9AB9-E3D048208C90}" dt="2024-01-13T06:49:31.098" v="101" actId="2696"/>
        <pc:sldMkLst>
          <pc:docMk/>
          <pc:sldMk cId="3807078455" sldId="265"/>
        </pc:sldMkLst>
        <pc:spChg chg="add mod">
          <ac:chgData name="koushik simhadri" userId="e1af8a888abe1c6b" providerId="LiveId" clId="{EDDA71A8-B620-49CC-9AB9-E3D048208C90}" dt="2024-01-13T06:48:59.027" v="98" actId="207"/>
          <ac:spMkLst>
            <pc:docMk/>
            <pc:sldMk cId="3807078455" sldId="265"/>
            <ac:spMk id="4" creationId="{50843504-C54C-43C3-9C21-B77CD6E2AD18}"/>
          </ac:spMkLst>
        </pc:spChg>
        <pc:spChg chg="add mod">
          <ac:chgData name="koushik simhadri" userId="e1af8a888abe1c6b" providerId="LiveId" clId="{EDDA71A8-B620-49CC-9AB9-E3D048208C90}" dt="2024-01-13T06:48:59.027" v="98" actId="207"/>
          <ac:spMkLst>
            <pc:docMk/>
            <pc:sldMk cId="3807078455" sldId="265"/>
            <ac:spMk id="5" creationId="{0FBD6B1A-6B44-4622-B196-E3DFAB767E95}"/>
          </ac:spMkLst>
        </pc:spChg>
        <pc:spChg chg="add mod">
          <ac:chgData name="koushik simhadri" userId="e1af8a888abe1c6b" providerId="LiveId" clId="{EDDA71A8-B620-49CC-9AB9-E3D048208C90}" dt="2024-01-13T06:48:59.027" v="98" actId="207"/>
          <ac:spMkLst>
            <pc:docMk/>
            <pc:sldMk cId="3807078455" sldId="265"/>
            <ac:spMk id="6" creationId="{DC16A0EF-65AC-4B5C-8C30-E3C6E23BBEDF}"/>
          </ac:spMkLst>
        </pc:spChg>
        <pc:grpChg chg="add del mod">
          <ac:chgData name="koushik simhadri" userId="e1af8a888abe1c6b" providerId="LiveId" clId="{EDDA71A8-B620-49CC-9AB9-E3D048208C90}" dt="2024-01-13T06:49:23.862" v="100" actId="21"/>
          <ac:grpSpMkLst>
            <pc:docMk/>
            <pc:sldMk cId="3807078455" sldId="265"/>
            <ac:grpSpMk id="7" creationId="{133509DB-AAAA-426F-856E-68E3F9CF2321}"/>
          </ac:grpSpMkLst>
        </pc:gr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BFC97C-830D-4E52-ABE5-E67566039DF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DF82AB30-BE06-446D-A7BB-015A4AEB6A28}">
      <dgm:prSet/>
      <dgm:spPr/>
      <dgm:t>
        <a:bodyPr/>
        <a:lstStyle/>
        <a:p>
          <a:r>
            <a:rPr lang="en-US" b="1" i="0"/>
            <a:t>Real-Time Collaboration:</a:t>
          </a:r>
          <a:endParaRPr lang="en-US"/>
        </a:p>
      </dgm:t>
    </dgm:pt>
    <dgm:pt modelId="{22DC7F36-01B1-4863-A6C6-2FCBD29A5A55}" type="parTrans" cxnId="{AF87F844-D676-4CF4-B9C8-0EF3CDE6016C}">
      <dgm:prSet/>
      <dgm:spPr/>
      <dgm:t>
        <a:bodyPr/>
        <a:lstStyle/>
        <a:p>
          <a:endParaRPr lang="en-US"/>
        </a:p>
      </dgm:t>
    </dgm:pt>
    <dgm:pt modelId="{7B2E9EFD-A430-460E-9593-7006FCA208E9}" type="sibTrans" cxnId="{AF87F844-D676-4CF4-B9C8-0EF3CDE6016C}">
      <dgm:prSet/>
      <dgm:spPr/>
      <dgm:t>
        <a:bodyPr/>
        <a:lstStyle/>
        <a:p>
          <a:endParaRPr lang="en-US"/>
        </a:p>
      </dgm:t>
    </dgm:pt>
    <dgm:pt modelId="{45BEA4FC-CD21-4C37-A175-D1C41357AEEF}">
      <dgm:prSet/>
      <dgm:spPr/>
      <dgm:t>
        <a:bodyPr/>
        <a:lstStyle/>
        <a:p>
          <a:r>
            <a:rPr lang="en-US" b="0" i="0"/>
            <a:t>Synchronize Hub allows for real-time collaboration, much like Dropbox.</a:t>
          </a:r>
          <a:endParaRPr lang="en-US"/>
        </a:p>
      </dgm:t>
    </dgm:pt>
    <dgm:pt modelId="{061EA75D-131B-49E4-8AA9-813BF7850787}" type="parTrans" cxnId="{69B84C80-95DC-4228-AE9A-E391AC2CEE4B}">
      <dgm:prSet/>
      <dgm:spPr/>
      <dgm:t>
        <a:bodyPr/>
        <a:lstStyle/>
        <a:p>
          <a:endParaRPr lang="en-US"/>
        </a:p>
      </dgm:t>
    </dgm:pt>
    <dgm:pt modelId="{E6F6DF67-A06F-46DC-8A29-3836AFC8AC0C}" type="sibTrans" cxnId="{69B84C80-95DC-4228-AE9A-E391AC2CEE4B}">
      <dgm:prSet/>
      <dgm:spPr/>
      <dgm:t>
        <a:bodyPr/>
        <a:lstStyle/>
        <a:p>
          <a:endParaRPr lang="en-US"/>
        </a:p>
      </dgm:t>
    </dgm:pt>
    <dgm:pt modelId="{27BAFBBD-1D25-4010-88A8-A442C7D87891}">
      <dgm:prSet/>
      <dgm:spPr/>
      <dgm:t>
        <a:bodyPr/>
        <a:lstStyle/>
        <a:p>
          <a:r>
            <a:rPr lang="en-US" b="0" i="0"/>
            <a:t>Multiple users can seamlessly work on shared files, ensuring everyone stays up-to-date.</a:t>
          </a:r>
          <a:endParaRPr lang="en-US"/>
        </a:p>
      </dgm:t>
    </dgm:pt>
    <dgm:pt modelId="{AA427C91-DC92-443D-B0CA-4DE4B8B04A2E}" type="parTrans" cxnId="{39028BF5-D410-48D5-A0D4-24A4049D06C4}">
      <dgm:prSet/>
      <dgm:spPr/>
      <dgm:t>
        <a:bodyPr/>
        <a:lstStyle/>
        <a:p>
          <a:endParaRPr lang="en-US"/>
        </a:p>
      </dgm:t>
    </dgm:pt>
    <dgm:pt modelId="{88BF5361-EE92-47C7-AA8E-D91D9310F98F}" type="sibTrans" cxnId="{39028BF5-D410-48D5-A0D4-24A4049D06C4}">
      <dgm:prSet/>
      <dgm:spPr/>
      <dgm:t>
        <a:bodyPr/>
        <a:lstStyle/>
        <a:p>
          <a:endParaRPr lang="en-US"/>
        </a:p>
      </dgm:t>
    </dgm:pt>
    <dgm:pt modelId="{A219237C-D840-4AD7-B357-AC237F0551E9}">
      <dgm:prSet/>
      <dgm:spPr/>
      <dgm:t>
        <a:bodyPr/>
        <a:lstStyle/>
        <a:p>
          <a:r>
            <a:rPr lang="en-US" b="1" i="0"/>
            <a:t>Automatic Versioning:</a:t>
          </a:r>
          <a:endParaRPr lang="en-US"/>
        </a:p>
      </dgm:t>
    </dgm:pt>
    <dgm:pt modelId="{BA60943B-8935-4D7D-B608-E38AF3C3FE02}" type="parTrans" cxnId="{A2DFE6A1-B492-44E0-B030-5E236C78A988}">
      <dgm:prSet/>
      <dgm:spPr/>
      <dgm:t>
        <a:bodyPr/>
        <a:lstStyle/>
        <a:p>
          <a:endParaRPr lang="en-US"/>
        </a:p>
      </dgm:t>
    </dgm:pt>
    <dgm:pt modelId="{C8D7D074-6A4F-45F2-B64B-D5432D2BD76C}" type="sibTrans" cxnId="{A2DFE6A1-B492-44E0-B030-5E236C78A988}">
      <dgm:prSet/>
      <dgm:spPr/>
      <dgm:t>
        <a:bodyPr/>
        <a:lstStyle/>
        <a:p>
          <a:endParaRPr lang="en-US"/>
        </a:p>
      </dgm:t>
    </dgm:pt>
    <dgm:pt modelId="{CE9EFC05-99B2-4A96-9761-E6B3FBFFC741}">
      <dgm:prSet/>
      <dgm:spPr/>
      <dgm:t>
        <a:bodyPr/>
        <a:lstStyle/>
        <a:p>
          <a:r>
            <a:rPr lang="en-US" b="0" i="0"/>
            <a:t>Just like Dropbox, Synchronize Hub keeps track of file versions automatically.</a:t>
          </a:r>
          <a:endParaRPr lang="en-US"/>
        </a:p>
      </dgm:t>
    </dgm:pt>
    <dgm:pt modelId="{C49F14C2-7FD8-4405-A541-7F560E3ED0F4}" type="parTrans" cxnId="{4BB425CA-6FDF-47ED-9835-4B63B92897C1}">
      <dgm:prSet/>
      <dgm:spPr/>
      <dgm:t>
        <a:bodyPr/>
        <a:lstStyle/>
        <a:p>
          <a:endParaRPr lang="en-US"/>
        </a:p>
      </dgm:t>
    </dgm:pt>
    <dgm:pt modelId="{0F5E4360-79B6-45FD-BD64-8A4CDB085EA9}" type="sibTrans" cxnId="{4BB425CA-6FDF-47ED-9835-4B63B92897C1}">
      <dgm:prSet/>
      <dgm:spPr/>
      <dgm:t>
        <a:bodyPr/>
        <a:lstStyle/>
        <a:p>
          <a:endParaRPr lang="en-US"/>
        </a:p>
      </dgm:t>
    </dgm:pt>
    <dgm:pt modelId="{9F4122BD-3182-456D-9771-B2CAA3D4529B}">
      <dgm:prSet/>
      <dgm:spPr/>
      <dgm:t>
        <a:bodyPr/>
        <a:lstStyle/>
        <a:p>
          <a:r>
            <a:rPr lang="en-US" b="0" i="0"/>
            <a:t>This feature offers peace of mind, allowing users to revert to previous versions if needed.</a:t>
          </a:r>
          <a:endParaRPr lang="en-US"/>
        </a:p>
      </dgm:t>
    </dgm:pt>
    <dgm:pt modelId="{C74AB199-24D3-46A2-A756-F1AAABD04C90}" type="parTrans" cxnId="{2F3C797F-3504-4ECA-938F-7FA31D6A4E92}">
      <dgm:prSet/>
      <dgm:spPr/>
      <dgm:t>
        <a:bodyPr/>
        <a:lstStyle/>
        <a:p>
          <a:endParaRPr lang="en-US"/>
        </a:p>
      </dgm:t>
    </dgm:pt>
    <dgm:pt modelId="{07519F59-329F-4832-BA4B-050CE87C6942}" type="sibTrans" cxnId="{2F3C797F-3504-4ECA-938F-7FA31D6A4E92}">
      <dgm:prSet/>
      <dgm:spPr/>
      <dgm:t>
        <a:bodyPr/>
        <a:lstStyle/>
        <a:p>
          <a:endParaRPr lang="en-US"/>
        </a:p>
      </dgm:t>
    </dgm:pt>
    <dgm:pt modelId="{36210E30-CF1C-46BE-B22E-CCF21EB55502}">
      <dgm:prSet/>
      <dgm:spPr/>
      <dgm:t>
        <a:bodyPr/>
        <a:lstStyle/>
        <a:p>
          <a:r>
            <a:rPr lang="en-US" b="1" i="0"/>
            <a:t>Selective Sync:</a:t>
          </a:r>
          <a:endParaRPr lang="en-US"/>
        </a:p>
      </dgm:t>
    </dgm:pt>
    <dgm:pt modelId="{DD3C7CD3-F992-4A4E-BBB8-6D61FD7E7F3B}" type="parTrans" cxnId="{D4E4F8C4-1AC8-4D85-B736-BA4FEE519EBD}">
      <dgm:prSet/>
      <dgm:spPr/>
      <dgm:t>
        <a:bodyPr/>
        <a:lstStyle/>
        <a:p>
          <a:endParaRPr lang="en-US"/>
        </a:p>
      </dgm:t>
    </dgm:pt>
    <dgm:pt modelId="{9AC6D8F7-518A-4753-84B4-B9E65994A830}" type="sibTrans" cxnId="{D4E4F8C4-1AC8-4D85-B736-BA4FEE519EBD}">
      <dgm:prSet/>
      <dgm:spPr/>
      <dgm:t>
        <a:bodyPr/>
        <a:lstStyle/>
        <a:p>
          <a:endParaRPr lang="en-US"/>
        </a:p>
      </dgm:t>
    </dgm:pt>
    <dgm:pt modelId="{CF23354B-0D88-461A-A1D7-67FD8D911FFD}">
      <dgm:prSet/>
      <dgm:spPr/>
      <dgm:t>
        <a:bodyPr/>
        <a:lstStyle/>
        <a:p>
          <a:r>
            <a:rPr lang="en-US" b="0" i="0"/>
            <a:t>Users have the flexibility to choose what to sync, optimizing storage.</a:t>
          </a:r>
          <a:endParaRPr lang="en-US"/>
        </a:p>
      </dgm:t>
    </dgm:pt>
    <dgm:pt modelId="{30C9C898-256B-4BE9-A05D-0D89800082DC}" type="parTrans" cxnId="{D73D84AE-E949-4BFB-93DD-906AD5684470}">
      <dgm:prSet/>
      <dgm:spPr/>
      <dgm:t>
        <a:bodyPr/>
        <a:lstStyle/>
        <a:p>
          <a:endParaRPr lang="en-US"/>
        </a:p>
      </dgm:t>
    </dgm:pt>
    <dgm:pt modelId="{00133D7D-E13F-4B91-AB29-FFFDEF1BC6E1}" type="sibTrans" cxnId="{D73D84AE-E949-4BFB-93DD-906AD5684470}">
      <dgm:prSet/>
      <dgm:spPr/>
      <dgm:t>
        <a:bodyPr/>
        <a:lstStyle/>
        <a:p>
          <a:endParaRPr lang="en-US"/>
        </a:p>
      </dgm:t>
    </dgm:pt>
    <dgm:pt modelId="{20DFCCA5-304F-4203-B567-E5C9479AE6F1}">
      <dgm:prSet/>
      <dgm:spPr/>
      <dgm:t>
        <a:bodyPr/>
        <a:lstStyle/>
        <a:p>
          <a:r>
            <a:rPr lang="en-US" b="0" i="0"/>
            <a:t>This feature is particularly useful for devices with limited space.</a:t>
          </a:r>
          <a:endParaRPr lang="en-US"/>
        </a:p>
      </dgm:t>
    </dgm:pt>
    <dgm:pt modelId="{F2DF9D26-AD7E-49F0-9F84-E27A5F832922}" type="parTrans" cxnId="{1867ABA6-E6E7-4743-ACFB-89641FCF7A5F}">
      <dgm:prSet/>
      <dgm:spPr/>
      <dgm:t>
        <a:bodyPr/>
        <a:lstStyle/>
        <a:p>
          <a:endParaRPr lang="en-US"/>
        </a:p>
      </dgm:t>
    </dgm:pt>
    <dgm:pt modelId="{3E2A4E2A-3A7B-471F-BA5F-2098F333D5BC}" type="sibTrans" cxnId="{1867ABA6-E6E7-4743-ACFB-89641FCF7A5F}">
      <dgm:prSet/>
      <dgm:spPr/>
      <dgm:t>
        <a:bodyPr/>
        <a:lstStyle/>
        <a:p>
          <a:endParaRPr lang="en-US"/>
        </a:p>
      </dgm:t>
    </dgm:pt>
    <dgm:pt modelId="{66CCEAFB-3969-4871-BD28-2DD8CB74E438}">
      <dgm:prSet/>
      <dgm:spPr/>
      <dgm:t>
        <a:bodyPr/>
        <a:lstStyle/>
        <a:p>
          <a:r>
            <a:rPr lang="en-US" b="1" i="0"/>
            <a:t>Cross-Platform Accessibility:</a:t>
          </a:r>
          <a:endParaRPr lang="en-US"/>
        </a:p>
      </dgm:t>
    </dgm:pt>
    <dgm:pt modelId="{649DCFFB-B460-4C9D-899C-5A4079870EB2}" type="parTrans" cxnId="{5D5F8E5B-6E3D-455C-A2EB-010A426B589D}">
      <dgm:prSet/>
      <dgm:spPr/>
      <dgm:t>
        <a:bodyPr/>
        <a:lstStyle/>
        <a:p>
          <a:endParaRPr lang="en-US"/>
        </a:p>
      </dgm:t>
    </dgm:pt>
    <dgm:pt modelId="{29B3F535-A5C6-44AB-9CE3-69346DF58125}" type="sibTrans" cxnId="{5D5F8E5B-6E3D-455C-A2EB-010A426B589D}">
      <dgm:prSet/>
      <dgm:spPr/>
      <dgm:t>
        <a:bodyPr/>
        <a:lstStyle/>
        <a:p>
          <a:endParaRPr lang="en-US"/>
        </a:p>
      </dgm:t>
    </dgm:pt>
    <dgm:pt modelId="{05990A70-421A-4BFA-A4C7-0A565E143C8E}">
      <dgm:prSet/>
      <dgm:spPr/>
      <dgm:t>
        <a:bodyPr/>
        <a:lstStyle/>
        <a:p>
          <a:r>
            <a:rPr lang="en-US" b="0" i="0"/>
            <a:t>Enjoy access to synchronized files across various platforms – be it Windows, macOS, or mobile devices.</a:t>
          </a:r>
          <a:endParaRPr lang="en-US"/>
        </a:p>
      </dgm:t>
    </dgm:pt>
    <dgm:pt modelId="{E1101C5A-9F7A-4630-B9B5-3B4E1F412D3F}" type="parTrans" cxnId="{F26C32D7-13B7-43F4-AFD2-7ABBC0842CF0}">
      <dgm:prSet/>
      <dgm:spPr/>
      <dgm:t>
        <a:bodyPr/>
        <a:lstStyle/>
        <a:p>
          <a:endParaRPr lang="en-US"/>
        </a:p>
      </dgm:t>
    </dgm:pt>
    <dgm:pt modelId="{CE4AB917-E053-401F-B953-A909EB2A2246}" type="sibTrans" cxnId="{F26C32D7-13B7-43F4-AFD2-7ABBC0842CF0}">
      <dgm:prSet/>
      <dgm:spPr/>
      <dgm:t>
        <a:bodyPr/>
        <a:lstStyle/>
        <a:p>
          <a:endParaRPr lang="en-US"/>
        </a:p>
      </dgm:t>
    </dgm:pt>
    <dgm:pt modelId="{44CF94A7-849E-4E98-B044-3C994DDD6F1E}">
      <dgm:prSet/>
      <dgm:spPr/>
      <dgm:t>
        <a:bodyPr/>
        <a:lstStyle/>
        <a:p>
          <a:r>
            <a:rPr lang="en-US" b="0" i="0"/>
            <a:t>SynchronizeHub provides a consistent experience regardless of the device you're using.</a:t>
          </a:r>
          <a:endParaRPr lang="en-US"/>
        </a:p>
      </dgm:t>
    </dgm:pt>
    <dgm:pt modelId="{4DA8D94E-DD47-4DF6-90A4-266D88A587A6}" type="parTrans" cxnId="{59864D65-04F0-45BE-8396-EAC2713FE93F}">
      <dgm:prSet/>
      <dgm:spPr/>
      <dgm:t>
        <a:bodyPr/>
        <a:lstStyle/>
        <a:p>
          <a:endParaRPr lang="en-US"/>
        </a:p>
      </dgm:t>
    </dgm:pt>
    <dgm:pt modelId="{A9E7FF48-BCA4-45A8-A396-FD26FA49CA20}" type="sibTrans" cxnId="{59864D65-04F0-45BE-8396-EAC2713FE93F}">
      <dgm:prSet/>
      <dgm:spPr/>
      <dgm:t>
        <a:bodyPr/>
        <a:lstStyle/>
        <a:p>
          <a:endParaRPr lang="en-US"/>
        </a:p>
      </dgm:t>
    </dgm:pt>
    <dgm:pt modelId="{AF7D8D3C-56FE-4057-B704-65925D0A2488}" type="pres">
      <dgm:prSet presAssocID="{59BFC97C-830D-4E52-ABE5-E67566039DF4}" presName="Name0" presStyleCnt="0">
        <dgm:presLayoutVars>
          <dgm:dir/>
          <dgm:animLvl val="lvl"/>
          <dgm:resizeHandles val="exact"/>
        </dgm:presLayoutVars>
      </dgm:prSet>
      <dgm:spPr/>
    </dgm:pt>
    <dgm:pt modelId="{0CFC9F56-1454-4CDE-B972-DC92F222D3A9}" type="pres">
      <dgm:prSet presAssocID="{DF82AB30-BE06-446D-A7BB-015A4AEB6A28}" presName="linNode" presStyleCnt="0"/>
      <dgm:spPr/>
    </dgm:pt>
    <dgm:pt modelId="{CEE2DAC1-DE31-489C-A4FC-5052F293401B}" type="pres">
      <dgm:prSet presAssocID="{DF82AB30-BE06-446D-A7BB-015A4AEB6A28}" presName="parentText" presStyleLbl="node1" presStyleIdx="0" presStyleCnt="4">
        <dgm:presLayoutVars>
          <dgm:chMax val="1"/>
          <dgm:bulletEnabled val="1"/>
        </dgm:presLayoutVars>
      </dgm:prSet>
      <dgm:spPr/>
    </dgm:pt>
    <dgm:pt modelId="{B733C463-64BB-4F2C-B52A-7455B0C3110A}" type="pres">
      <dgm:prSet presAssocID="{DF82AB30-BE06-446D-A7BB-015A4AEB6A28}" presName="descendantText" presStyleLbl="alignAccFollowNode1" presStyleIdx="0" presStyleCnt="4">
        <dgm:presLayoutVars>
          <dgm:bulletEnabled val="1"/>
        </dgm:presLayoutVars>
      </dgm:prSet>
      <dgm:spPr/>
    </dgm:pt>
    <dgm:pt modelId="{F3293563-0B3C-4DAA-82C7-62DB460AC57A}" type="pres">
      <dgm:prSet presAssocID="{7B2E9EFD-A430-460E-9593-7006FCA208E9}" presName="sp" presStyleCnt="0"/>
      <dgm:spPr/>
    </dgm:pt>
    <dgm:pt modelId="{4E711710-50C3-461C-9520-824ED13484CF}" type="pres">
      <dgm:prSet presAssocID="{A219237C-D840-4AD7-B357-AC237F0551E9}" presName="linNode" presStyleCnt="0"/>
      <dgm:spPr/>
    </dgm:pt>
    <dgm:pt modelId="{8BFBE656-273F-4AFB-93D0-6A914A93C20F}" type="pres">
      <dgm:prSet presAssocID="{A219237C-D840-4AD7-B357-AC237F0551E9}" presName="parentText" presStyleLbl="node1" presStyleIdx="1" presStyleCnt="4">
        <dgm:presLayoutVars>
          <dgm:chMax val="1"/>
          <dgm:bulletEnabled val="1"/>
        </dgm:presLayoutVars>
      </dgm:prSet>
      <dgm:spPr/>
    </dgm:pt>
    <dgm:pt modelId="{956A006C-E14E-4591-BFB1-0544D3DBF6B0}" type="pres">
      <dgm:prSet presAssocID="{A219237C-D840-4AD7-B357-AC237F0551E9}" presName="descendantText" presStyleLbl="alignAccFollowNode1" presStyleIdx="1" presStyleCnt="4">
        <dgm:presLayoutVars>
          <dgm:bulletEnabled val="1"/>
        </dgm:presLayoutVars>
      </dgm:prSet>
      <dgm:spPr/>
    </dgm:pt>
    <dgm:pt modelId="{B8CF3B19-EA81-4470-8D2C-133E94DC513E}" type="pres">
      <dgm:prSet presAssocID="{C8D7D074-6A4F-45F2-B64B-D5432D2BD76C}" presName="sp" presStyleCnt="0"/>
      <dgm:spPr/>
    </dgm:pt>
    <dgm:pt modelId="{44E7A5BE-0B50-4257-ABEE-13422488AE08}" type="pres">
      <dgm:prSet presAssocID="{36210E30-CF1C-46BE-B22E-CCF21EB55502}" presName="linNode" presStyleCnt="0"/>
      <dgm:spPr/>
    </dgm:pt>
    <dgm:pt modelId="{BCF94164-8252-4F42-8F3C-80271781F87A}" type="pres">
      <dgm:prSet presAssocID="{36210E30-CF1C-46BE-B22E-CCF21EB55502}" presName="parentText" presStyleLbl="node1" presStyleIdx="2" presStyleCnt="4">
        <dgm:presLayoutVars>
          <dgm:chMax val="1"/>
          <dgm:bulletEnabled val="1"/>
        </dgm:presLayoutVars>
      </dgm:prSet>
      <dgm:spPr/>
    </dgm:pt>
    <dgm:pt modelId="{5812390D-DAF5-44ED-84E4-6608CDC5DD45}" type="pres">
      <dgm:prSet presAssocID="{36210E30-CF1C-46BE-B22E-CCF21EB55502}" presName="descendantText" presStyleLbl="alignAccFollowNode1" presStyleIdx="2" presStyleCnt="4">
        <dgm:presLayoutVars>
          <dgm:bulletEnabled val="1"/>
        </dgm:presLayoutVars>
      </dgm:prSet>
      <dgm:spPr/>
    </dgm:pt>
    <dgm:pt modelId="{83913BDD-55FC-4E84-B7E9-8AA2CF4B122D}" type="pres">
      <dgm:prSet presAssocID="{9AC6D8F7-518A-4753-84B4-B9E65994A830}" presName="sp" presStyleCnt="0"/>
      <dgm:spPr/>
    </dgm:pt>
    <dgm:pt modelId="{7D6CC011-084E-480A-96F4-C20ED4999C01}" type="pres">
      <dgm:prSet presAssocID="{66CCEAFB-3969-4871-BD28-2DD8CB74E438}" presName="linNode" presStyleCnt="0"/>
      <dgm:spPr/>
    </dgm:pt>
    <dgm:pt modelId="{55EB4B6B-8331-45EB-9A1C-3069F564BE16}" type="pres">
      <dgm:prSet presAssocID="{66CCEAFB-3969-4871-BD28-2DD8CB74E438}" presName="parentText" presStyleLbl="node1" presStyleIdx="3" presStyleCnt="4">
        <dgm:presLayoutVars>
          <dgm:chMax val="1"/>
          <dgm:bulletEnabled val="1"/>
        </dgm:presLayoutVars>
      </dgm:prSet>
      <dgm:spPr/>
    </dgm:pt>
    <dgm:pt modelId="{A98FE515-9B7A-4C62-9C7E-B1AB24B45E7A}" type="pres">
      <dgm:prSet presAssocID="{66CCEAFB-3969-4871-BD28-2DD8CB74E438}" presName="descendantText" presStyleLbl="alignAccFollowNode1" presStyleIdx="3" presStyleCnt="4">
        <dgm:presLayoutVars>
          <dgm:bulletEnabled val="1"/>
        </dgm:presLayoutVars>
      </dgm:prSet>
      <dgm:spPr/>
    </dgm:pt>
  </dgm:ptLst>
  <dgm:cxnLst>
    <dgm:cxn modelId="{9DFDB312-1962-487F-B0AC-3CB80C35E1E6}" type="presOf" srcId="{9F4122BD-3182-456D-9771-B2CAA3D4529B}" destId="{956A006C-E14E-4591-BFB1-0544D3DBF6B0}" srcOrd="0" destOrd="1" presId="urn:microsoft.com/office/officeart/2005/8/layout/vList5"/>
    <dgm:cxn modelId="{4C43F725-CC77-4DED-B90C-2C46F0467809}" type="presOf" srcId="{44CF94A7-849E-4E98-B044-3C994DDD6F1E}" destId="{A98FE515-9B7A-4C62-9C7E-B1AB24B45E7A}" srcOrd="0" destOrd="1" presId="urn:microsoft.com/office/officeart/2005/8/layout/vList5"/>
    <dgm:cxn modelId="{996E253C-F3DA-4AE9-B64F-37BFDD8B0BEC}" type="presOf" srcId="{CF23354B-0D88-461A-A1D7-67FD8D911FFD}" destId="{5812390D-DAF5-44ED-84E4-6608CDC5DD45}" srcOrd="0" destOrd="0" presId="urn:microsoft.com/office/officeart/2005/8/layout/vList5"/>
    <dgm:cxn modelId="{E339413C-02EF-4C35-B483-624058377059}" type="presOf" srcId="{27BAFBBD-1D25-4010-88A8-A442C7D87891}" destId="{B733C463-64BB-4F2C-B52A-7455B0C3110A}" srcOrd="0" destOrd="1" presId="urn:microsoft.com/office/officeart/2005/8/layout/vList5"/>
    <dgm:cxn modelId="{5D5F8E5B-6E3D-455C-A2EB-010A426B589D}" srcId="{59BFC97C-830D-4E52-ABE5-E67566039DF4}" destId="{66CCEAFB-3969-4871-BD28-2DD8CB74E438}" srcOrd="3" destOrd="0" parTransId="{649DCFFB-B460-4C9D-899C-5A4079870EB2}" sibTransId="{29B3F535-A5C6-44AB-9CE3-69346DF58125}"/>
    <dgm:cxn modelId="{6226B85E-BD3D-4A53-B978-D9FA581885E6}" type="presOf" srcId="{A219237C-D840-4AD7-B357-AC237F0551E9}" destId="{8BFBE656-273F-4AFB-93D0-6A914A93C20F}" srcOrd="0" destOrd="0" presId="urn:microsoft.com/office/officeart/2005/8/layout/vList5"/>
    <dgm:cxn modelId="{AF87F844-D676-4CF4-B9C8-0EF3CDE6016C}" srcId="{59BFC97C-830D-4E52-ABE5-E67566039DF4}" destId="{DF82AB30-BE06-446D-A7BB-015A4AEB6A28}" srcOrd="0" destOrd="0" parTransId="{22DC7F36-01B1-4863-A6C6-2FCBD29A5A55}" sibTransId="{7B2E9EFD-A430-460E-9593-7006FCA208E9}"/>
    <dgm:cxn modelId="{59864D65-04F0-45BE-8396-EAC2713FE93F}" srcId="{66CCEAFB-3969-4871-BD28-2DD8CB74E438}" destId="{44CF94A7-849E-4E98-B044-3C994DDD6F1E}" srcOrd="1" destOrd="0" parTransId="{4DA8D94E-DD47-4DF6-90A4-266D88A587A6}" sibTransId="{A9E7FF48-BCA4-45A8-A396-FD26FA49CA20}"/>
    <dgm:cxn modelId="{2F3C797F-3504-4ECA-938F-7FA31D6A4E92}" srcId="{A219237C-D840-4AD7-B357-AC237F0551E9}" destId="{9F4122BD-3182-456D-9771-B2CAA3D4529B}" srcOrd="1" destOrd="0" parTransId="{C74AB199-24D3-46A2-A756-F1AAABD04C90}" sibTransId="{07519F59-329F-4832-BA4B-050CE87C6942}"/>
    <dgm:cxn modelId="{69B84C80-95DC-4228-AE9A-E391AC2CEE4B}" srcId="{DF82AB30-BE06-446D-A7BB-015A4AEB6A28}" destId="{45BEA4FC-CD21-4C37-A175-D1C41357AEEF}" srcOrd="0" destOrd="0" parTransId="{061EA75D-131B-49E4-8AA9-813BF7850787}" sibTransId="{E6F6DF67-A06F-46DC-8A29-3836AFC8AC0C}"/>
    <dgm:cxn modelId="{FEA39680-5594-4086-A516-9F5B23A726AF}" type="presOf" srcId="{CE9EFC05-99B2-4A96-9761-E6B3FBFFC741}" destId="{956A006C-E14E-4591-BFB1-0544D3DBF6B0}" srcOrd="0" destOrd="0" presId="urn:microsoft.com/office/officeart/2005/8/layout/vList5"/>
    <dgm:cxn modelId="{B6D68486-83D6-4CF7-8B31-B6FC7D266A04}" type="presOf" srcId="{DF82AB30-BE06-446D-A7BB-015A4AEB6A28}" destId="{CEE2DAC1-DE31-489C-A4FC-5052F293401B}" srcOrd="0" destOrd="0" presId="urn:microsoft.com/office/officeart/2005/8/layout/vList5"/>
    <dgm:cxn modelId="{36DFCD8C-62F9-4CD8-AA19-C7C77DFD2165}" type="presOf" srcId="{59BFC97C-830D-4E52-ABE5-E67566039DF4}" destId="{AF7D8D3C-56FE-4057-B704-65925D0A2488}" srcOrd="0" destOrd="0" presId="urn:microsoft.com/office/officeart/2005/8/layout/vList5"/>
    <dgm:cxn modelId="{2FAD4F9B-38AA-4702-B7C9-24BBA7CD8E4F}" type="presOf" srcId="{20DFCCA5-304F-4203-B567-E5C9479AE6F1}" destId="{5812390D-DAF5-44ED-84E4-6608CDC5DD45}" srcOrd="0" destOrd="1" presId="urn:microsoft.com/office/officeart/2005/8/layout/vList5"/>
    <dgm:cxn modelId="{A2DFE6A1-B492-44E0-B030-5E236C78A988}" srcId="{59BFC97C-830D-4E52-ABE5-E67566039DF4}" destId="{A219237C-D840-4AD7-B357-AC237F0551E9}" srcOrd="1" destOrd="0" parTransId="{BA60943B-8935-4D7D-B608-E38AF3C3FE02}" sibTransId="{C8D7D074-6A4F-45F2-B64B-D5432D2BD76C}"/>
    <dgm:cxn modelId="{B871A1A3-B6B1-4F71-AD8C-BC934695DB58}" type="presOf" srcId="{36210E30-CF1C-46BE-B22E-CCF21EB55502}" destId="{BCF94164-8252-4F42-8F3C-80271781F87A}" srcOrd="0" destOrd="0" presId="urn:microsoft.com/office/officeart/2005/8/layout/vList5"/>
    <dgm:cxn modelId="{1867ABA6-E6E7-4743-ACFB-89641FCF7A5F}" srcId="{36210E30-CF1C-46BE-B22E-CCF21EB55502}" destId="{20DFCCA5-304F-4203-B567-E5C9479AE6F1}" srcOrd="1" destOrd="0" parTransId="{F2DF9D26-AD7E-49F0-9F84-E27A5F832922}" sibTransId="{3E2A4E2A-3A7B-471F-BA5F-2098F333D5BC}"/>
    <dgm:cxn modelId="{CD3729A9-16C3-45C2-8A7D-84044083F66D}" type="presOf" srcId="{05990A70-421A-4BFA-A4C7-0A565E143C8E}" destId="{A98FE515-9B7A-4C62-9C7E-B1AB24B45E7A}" srcOrd="0" destOrd="0" presId="urn:microsoft.com/office/officeart/2005/8/layout/vList5"/>
    <dgm:cxn modelId="{D73D84AE-E949-4BFB-93DD-906AD5684470}" srcId="{36210E30-CF1C-46BE-B22E-CCF21EB55502}" destId="{CF23354B-0D88-461A-A1D7-67FD8D911FFD}" srcOrd="0" destOrd="0" parTransId="{30C9C898-256B-4BE9-A05D-0D89800082DC}" sibTransId="{00133D7D-E13F-4B91-AB29-FFFDEF1BC6E1}"/>
    <dgm:cxn modelId="{F461A5C3-9BED-4DBF-AE0C-098313146348}" type="presOf" srcId="{45BEA4FC-CD21-4C37-A175-D1C41357AEEF}" destId="{B733C463-64BB-4F2C-B52A-7455B0C3110A}" srcOrd="0" destOrd="0" presId="urn:microsoft.com/office/officeart/2005/8/layout/vList5"/>
    <dgm:cxn modelId="{260F47C4-02F9-4623-B152-6448114CD475}" type="presOf" srcId="{66CCEAFB-3969-4871-BD28-2DD8CB74E438}" destId="{55EB4B6B-8331-45EB-9A1C-3069F564BE16}" srcOrd="0" destOrd="0" presId="urn:microsoft.com/office/officeart/2005/8/layout/vList5"/>
    <dgm:cxn modelId="{D4E4F8C4-1AC8-4D85-B736-BA4FEE519EBD}" srcId="{59BFC97C-830D-4E52-ABE5-E67566039DF4}" destId="{36210E30-CF1C-46BE-B22E-CCF21EB55502}" srcOrd="2" destOrd="0" parTransId="{DD3C7CD3-F992-4A4E-BBB8-6D61FD7E7F3B}" sibTransId="{9AC6D8F7-518A-4753-84B4-B9E65994A830}"/>
    <dgm:cxn modelId="{4BB425CA-6FDF-47ED-9835-4B63B92897C1}" srcId="{A219237C-D840-4AD7-B357-AC237F0551E9}" destId="{CE9EFC05-99B2-4A96-9761-E6B3FBFFC741}" srcOrd="0" destOrd="0" parTransId="{C49F14C2-7FD8-4405-A541-7F560E3ED0F4}" sibTransId="{0F5E4360-79B6-45FD-BD64-8A4CDB085EA9}"/>
    <dgm:cxn modelId="{F26C32D7-13B7-43F4-AFD2-7ABBC0842CF0}" srcId="{66CCEAFB-3969-4871-BD28-2DD8CB74E438}" destId="{05990A70-421A-4BFA-A4C7-0A565E143C8E}" srcOrd="0" destOrd="0" parTransId="{E1101C5A-9F7A-4630-B9B5-3B4E1F412D3F}" sibTransId="{CE4AB917-E053-401F-B953-A909EB2A2246}"/>
    <dgm:cxn modelId="{39028BF5-D410-48D5-A0D4-24A4049D06C4}" srcId="{DF82AB30-BE06-446D-A7BB-015A4AEB6A28}" destId="{27BAFBBD-1D25-4010-88A8-A442C7D87891}" srcOrd="1" destOrd="0" parTransId="{AA427C91-DC92-443D-B0CA-4DE4B8B04A2E}" sibTransId="{88BF5361-EE92-47C7-AA8E-D91D9310F98F}"/>
    <dgm:cxn modelId="{C5F232C6-ECC9-4EC3-93A1-CC54818C9B1E}" type="presParOf" srcId="{AF7D8D3C-56FE-4057-B704-65925D0A2488}" destId="{0CFC9F56-1454-4CDE-B972-DC92F222D3A9}" srcOrd="0" destOrd="0" presId="urn:microsoft.com/office/officeart/2005/8/layout/vList5"/>
    <dgm:cxn modelId="{59D0E21F-1E7F-4B8A-8E7D-69AD78892005}" type="presParOf" srcId="{0CFC9F56-1454-4CDE-B972-DC92F222D3A9}" destId="{CEE2DAC1-DE31-489C-A4FC-5052F293401B}" srcOrd="0" destOrd="0" presId="urn:microsoft.com/office/officeart/2005/8/layout/vList5"/>
    <dgm:cxn modelId="{9AA17274-2372-4058-B53D-59819F31EECD}" type="presParOf" srcId="{0CFC9F56-1454-4CDE-B972-DC92F222D3A9}" destId="{B733C463-64BB-4F2C-B52A-7455B0C3110A}" srcOrd="1" destOrd="0" presId="urn:microsoft.com/office/officeart/2005/8/layout/vList5"/>
    <dgm:cxn modelId="{53CEE50F-B84A-4521-966B-B12471311E35}" type="presParOf" srcId="{AF7D8D3C-56FE-4057-B704-65925D0A2488}" destId="{F3293563-0B3C-4DAA-82C7-62DB460AC57A}" srcOrd="1" destOrd="0" presId="urn:microsoft.com/office/officeart/2005/8/layout/vList5"/>
    <dgm:cxn modelId="{69837FFB-5ADD-44FD-AC32-1B419D7F54BB}" type="presParOf" srcId="{AF7D8D3C-56FE-4057-B704-65925D0A2488}" destId="{4E711710-50C3-461C-9520-824ED13484CF}" srcOrd="2" destOrd="0" presId="urn:microsoft.com/office/officeart/2005/8/layout/vList5"/>
    <dgm:cxn modelId="{1883EB63-35C1-4095-8322-89B4D4E9F7C6}" type="presParOf" srcId="{4E711710-50C3-461C-9520-824ED13484CF}" destId="{8BFBE656-273F-4AFB-93D0-6A914A93C20F}" srcOrd="0" destOrd="0" presId="urn:microsoft.com/office/officeart/2005/8/layout/vList5"/>
    <dgm:cxn modelId="{23D4D91D-795A-4DEC-9D79-1A930B5C9973}" type="presParOf" srcId="{4E711710-50C3-461C-9520-824ED13484CF}" destId="{956A006C-E14E-4591-BFB1-0544D3DBF6B0}" srcOrd="1" destOrd="0" presId="urn:microsoft.com/office/officeart/2005/8/layout/vList5"/>
    <dgm:cxn modelId="{CBCA1BA7-1F1E-45B8-856F-2DBC7D602C22}" type="presParOf" srcId="{AF7D8D3C-56FE-4057-B704-65925D0A2488}" destId="{B8CF3B19-EA81-4470-8D2C-133E94DC513E}" srcOrd="3" destOrd="0" presId="urn:microsoft.com/office/officeart/2005/8/layout/vList5"/>
    <dgm:cxn modelId="{3F9D38A5-0CAF-4536-ACDF-3CA2192A8049}" type="presParOf" srcId="{AF7D8D3C-56FE-4057-B704-65925D0A2488}" destId="{44E7A5BE-0B50-4257-ABEE-13422488AE08}" srcOrd="4" destOrd="0" presId="urn:microsoft.com/office/officeart/2005/8/layout/vList5"/>
    <dgm:cxn modelId="{6624B862-6BCC-4711-8472-61A1AA310838}" type="presParOf" srcId="{44E7A5BE-0B50-4257-ABEE-13422488AE08}" destId="{BCF94164-8252-4F42-8F3C-80271781F87A}" srcOrd="0" destOrd="0" presId="urn:microsoft.com/office/officeart/2005/8/layout/vList5"/>
    <dgm:cxn modelId="{8C9786F0-373B-4A18-97D1-A6C321A76597}" type="presParOf" srcId="{44E7A5BE-0B50-4257-ABEE-13422488AE08}" destId="{5812390D-DAF5-44ED-84E4-6608CDC5DD45}" srcOrd="1" destOrd="0" presId="urn:microsoft.com/office/officeart/2005/8/layout/vList5"/>
    <dgm:cxn modelId="{E3333C2E-DF2A-49F7-AD34-54CE5DF3C8B9}" type="presParOf" srcId="{AF7D8D3C-56FE-4057-B704-65925D0A2488}" destId="{83913BDD-55FC-4E84-B7E9-8AA2CF4B122D}" srcOrd="5" destOrd="0" presId="urn:microsoft.com/office/officeart/2005/8/layout/vList5"/>
    <dgm:cxn modelId="{241F4E4C-17E1-480B-80D6-864B6DA557A8}" type="presParOf" srcId="{AF7D8D3C-56FE-4057-B704-65925D0A2488}" destId="{7D6CC011-084E-480A-96F4-C20ED4999C01}" srcOrd="6" destOrd="0" presId="urn:microsoft.com/office/officeart/2005/8/layout/vList5"/>
    <dgm:cxn modelId="{D58B930F-5745-4D9A-8DD3-7844B3FCCC34}" type="presParOf" srcId="{7D6CC011-084E-480A-96F4-C20ED4999C01}" destId="{55EB4B6B-8331-45EB-9A1C-3069F564BE16}" srcOrd="0" destOrd="0" presId="urn:microsoft.com/office/officeart/2005/8/layout/vList5"/>
    <dgm:cxn modelId="{236D6A30-EA70-4C9E-AD1E-8CC346F52247}" type="presParOf" srcId="{7D6CC011-084E-480A-96F4-C20ED4999C01}" destId="{A98FE515-9B7A-4C62-9C7E-B1AB24B45E7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89507-119A-4B8E-8012-F3FD90A99A7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C00177-565F-4C4E-92C9-A3FBAD346319}">
      <dgm:prSet/>
      <dgm:spPr/>
      <dgm:t>
        <a:bodyPr/>
        <a:lstStyle/>
        <a:p>
          <a:r>
            <a:rPr lang="en-US"/>
            <a:t>In wrapping up our exploration of Synchronize Hub, we've unveiled a powerful tool designed to simplify your file management experience. Through its robust client-server architecture, efficient synchronization mechanism, and features inspired by Dropbox, Synchronize Hub ensures your files stay in harmony across devices.</a:t>
          </a:r>
        </a:p>
      </dgm:t>
    </dgm:pt>
    <dgm:pt modelId="{97A9D0C3-AD5A-425E-A70F-A52E283313D3}" type="parTrans" cxnId="{8B78AF9D-7459-4825-AC0A-A27056B44CE9}">
      <dgm:prSet/>
      <dgm:spPr/>
      <dgm:t>
        <a:bodyPr/>
        <a:lstStyle/>
        <a:p>
          <a:endParaRPr lang="en-US"/>
        </a:p>
      </dgm:t>
    </dgm:pt>
    <dgm:pt modelId="{63E08F5F-FCB0-48FB-B8B4-D89B2E5772C2}" type="sibTrans" cxnId="{8B78AF9D-7459-4825-AC0A-A27056B44CE9}">
      <dgm:prSet/>
      <dgm:spPr/>
      <dgm:t>
        <a:bodyPr/>
        <a:lstStyle/>
        <a:p>
          <a:endParaRPr lang="en-US"/>
        </a:p>
      </dgm:t>
    </dgm:pt>
    <dgm:pt modelId="{F5C97F60-FD79-4C60-B0BE-6B50AAB5B4B0}">
      <dgm:prSet/>
      <dgm:spPr/>
      <dgm:t>
        <a:bodyPr/>
        <a:lstStyle/>
        <a:p>
          <a:r>
            <a:rPr lang="en-US"/>
            <a:t>As we navigate through challenges and anticipate future enhancements, it's evident that Synchronize Hub is not just a solution but an evolving platform committed to addressing user needs. </a:t>
          </a:r>
        </a:p>
      </dgm:t>
    </dgm:pt>
    <dgm:pt modelId="{EFE20A44-F95B-4969-BE0C-971ED21E776D}" type="parTrans" cxnId="{B29CB4BA-4A62-4F3A-94C8-F42963F68594}">
      <dgm:prSet/>
      <dgm:spPr/>
      <dgm:t>
        <a:bodyPr/>
        <a:lstStyle/>
        <a:p>
          <a:endParaRPr lang="en-US"/>
        </a:p>
      </dgm:t>
    </dgm:pt>
    <dgm:pt modelId="{81EC61E4-6960-4AC2-8308-1F475BDF97AC}" type="sibTrans" cxnId="{B29CB4BA-4A62-4F3A-94C8-F42963F68594}">
      <dgm:prSet/>
      <dgm:spPr/>
      <dgm:t>
        <a:bodyPr/>
        <a:lstStyle/>
        <a:p>
          <a:endParaRPr lang="en-US"/>
        </a:p>
      </dgm:t>
    </dgm:pt>
    <dgm:pt modelId="{D23F6FD4-294B-4C6B-8726-0C6503295573}">
      <dgm:prSet/>
      <dgm:spPr/>
      <dgm:t>
        <a:bodyPr/>
        <a:lstStyle/>
        <a:p>
          <a:r>
            <a:rPr lang="en-US"/>
            <a:t>Thank you for joining us on this tour of Synchronize Hub. We're excited about the possibilities it brings to seamlessly connect your digital world. If you have any questions, let's open the floor for discussion.</a:t>
          </a:r>
        </a:p>
      </dgm:t>
    </dgm:pt>
    <dgm:pt modelId="{55EA06E7-000A-4A92-8BB1-FBC9D131F91E}" type="parTrans" cxnId="{CD5C73DE-B1C6-45DF-90F7-8A5545159058}">
      <dgm:prSet/>
      <dgm:spPr/>
      <dgm:t>
        <a:bodyPr/>
        <a:lstStyle/>
        <a:p>
          <a:endParaRPr lang="en-US"/>
        </a:p>
      </dgm:t>
    </dgm:pt>
    <dgm:pt modelId="{E324B6E1-A625-4CEC-B4BC-964A72D3FEBD}" type="sibTrans" cxnId="{CD5C73DE-B1C6-45DF-90F7-8A5545159058}">
      <dgm:prSet/>
      <dgm:spPr/>
      <dgm:t>
        <a:bodyPr/>
        <a:lstStyle/>
        <a:p>
          <a:endParaRPr lang="en-US"/>
        </a:p>
      </dgm:t>
    </dgm:pt>
    <dgm:pt modelId="{0DE071A2-8FAC-4522-A933-A828C314F9AC}" type="pres">
      <dgm:prSet presAssocID="{5C789507-119A-4B8E-8012-F3FD90A99A7B}" presName="root" presStyleCnt="0">
        <dgm:presLayoutVars>
          <dgm:dir/>
          <dgm:resizeHandles val="exact"/>
        </dgm:presLayoutVars>
      </dgm:prSet>
      <dgm:spPr/>
    </dgm:pt>
    <dgm:pt modelId="{8E22C343-686B-4FEE-8A12-5A95CA3C2572}" type="pres">
      <dgm:prSet presAssocID="{A4C00177-565F-4C4E-92C9-A3FBAD346319}" presName="compNode" presStyleCnt="0"/>
      <dgm:spPr/>
    </dgm:pt>
    <dgm:pt modelId="{ACFE1DE8-CF54-473B-9ECE-ABEC1DB8FCAF}" type="pres">
      <dgm:prSet presAssocID="{A4C00177-565F-4C4E-92C9-A3FBAD346319}" presName="bgRect" presStyleLbl="bgShp" presStyleIdx="0" presStyleCnt="3"/>
      <dgm:spPr/>
    </dgm:pt>
    <dgm:pt modelId="{27B73A2A-ED1B-4B51-8116-ECDBF2490B6C}" type="pres">
      <dgm:prSet presAssocID="{A4C00177-565F-4C4E-92C9-A3FBAD3463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7CC3068F-11DA-4AFC-BCEC-326497C6E406}" type="pres">
      <dgm:prSet presAssocID="{A4C00177-565F-4C4E-92C9-A3FBAD346319}" presName="spaceRect" presStyleCnt="0"/>
      <dgm:spPr/>
    </dgm:pt>
    <dgm:pt modelId="{689A2ACD-40D8-40B7-B373-08F67F50A6A2}" type="pres">
      <dgm:prSet presAssocID="{A4C00177-565F-4C4E-92C9-A3FBAD346319}" presName="parTx" presStyleLbl="revTx" presStyleIdx="0" presStyleCnt="3">
        <dgm:presLayoutVars>
          <dgm:chMax val="0"/>
          <dgm:chPref val="0"/>
        </dgm:presLayoutVars>
      </dgm:prSet>
      <dgm:spPr/>
    </dgm:pt>
    <dgm:pt modelId="{7C86D2DB-2F0D-45DB-8B58-43597FBAB048}" type="pres">
      <dgm:prSet presAssocID="{63E08F5F-FCB0-48FB-B8B4-D89B2E5772C2}" presName="sibTrans" presStyleCnt="0"/>
      <dgm:spPr/>
    </dgm:pt>
    <dgm:pt modelId="{60FAE4BD-10AC-4CFE-9405-6A8A7200F086}" type="pres">
      <dgm:prSet presAssocID="{F5C97F60-FD79-4C60-B0BE-6B50AAB5B4B0}" presName="compNode" presStyleCnt="0"/>
      <dgm:spPr/>
    </dgm:pt>
    <dgm:pt modelId="{E048BB1D-ECD4-4A95-B941-5BD93BBEF040}" type="pres">
      <dgm:prSet presAssocID="{F5C97F60-FD79-4C60-B0BE-6B50AAB5B4B0}" presName="bgRect" presStyleLbl="bgShp" presStyleIdx="1" presStyleCnt="3"/>
      <dgm:spPr/>
    </dgm:pt>
    <dgm:pt modelId="{DF83FD4B-EA7F-41FB-8EE2-326604A66B09}" type="pres">
      <dgm:prSet presAssocID="{F5C97F60-FD79-4C60-B0BE-6B50AAB5B4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8D34B457-3557-48DC-B0ED-E8CC244DFB20}" type="pres">
      <dgm:prSet presAssocID="{F5C97F60-FD79-4C60-B0BE-6B50AAB5B4B0}" presName="spaceRect" presStyleCnt="0"/>
      <dgm:spPr/>
    </dgm:pt>
    <dgm:pt modelId="{BB3085EB-06F6-4362-BFD8-E57D74BDABBC}" type="pres">
      <dgm:prSet presAssocID="{F5C97F60-FD79-4C60-B0BE-6B50AAB5B4B0}" presName="parTx" presStyleLbl="revTx" presStyleIdx="1" presStyleCnt="3">
        <dgm:presLayoutVars>
          <dgm:chMax val="0"/>
          <dgm:chPref val="0"/>
        </dgm:presLayoutVars>
      </dgm:prSet>
      <dgm:spPr/>
    </dgm:pt>
    <dgm:pt modelId="{9963B668-7FF8-4DB1-9584-5F0802EB92DA}" type="pres">
      <dgm:prSet presAssocID="{81EC61E4-6960-4AC2-8308-1F475BDF97AC}" presName="sibTrans" presStyleCnt="0"/>
      <dgm:spPr/>
    </dgm:pt>
    <dgm:pt modelId="{0987440E-BBBD-4FBC-8C33-476299887CB4}" type="pres">
      <dgm:prSet presAssocID="{D23F6FD4-294B-4C6B-8726-0C6503295573}" presName="compNode" presStyleCnt="0"/>
      <dgm:spPr/>
    </dgm:pt>
    <dgm:pt modelId="{F7610F78-F262-4817-A358-2E9B93FA50C9}" type="pres">
      <dgm:prSet presAssocID="{D23F6FD4-294B-4C6B-8726-0C6503295573}" presName="bgRect" presStyleLbl="bgShp" presStyleIdx="2" presStyleCnt="3"/>
      <dgm:spPr/>
    </dgm:pt>
    <dgm:pt modelId="{E99F6AE6-671B-46B2-BFCC-7532DF086716}" type="pres">
      <dgm:prSet presAssocID="{D23F6FD4-294B-4C6B-8726-0C65032955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B7918B04-B1F1-4132-B260-3F15F4918115}" type="pres">
      <dgm:prSet presAssocID="{D23F6FD4-294B-4C6B-8726-0C6503295573}" presName="spaceRect" presStyleCnt="0"/>
      <dgm:spPr/>
    </dgm:pt>
    <dgm:pt modelId="{A1A84931-F994-454D-9A9D-FC9B99E712DE}" type="pres">
      <dgm:prSet presAssocID="{D23F6FD4-294B-4C6B-8726-0C6503295573}" presName="parTx" presStyleLbl="revTx" presStyleIdx="2" presStyleCnt="3">
        <dgm:presLayoutVars>
          <dgm:chMax val="0"/>
          <dgm:chPref val="0"/>
        </dgm:presLayoutVars>
      </dgm:prSet>
      <dgm:spPr/>
    </dgm:pt>
  </dgm:ptLst>
  <dgm:cxnLst>
    <dgm:cxn modelId="{87BDE818-C532-4065-A077-DFD68E2B2BAC}" type="presOf" srcId="{A4C00177-565F-4C4E-92C9-A3FBAD346319}" destId="{689A2ACD-40D8-40B7-B373-08F67F50A6A2}" srcOrd="0" destOrd="0" presId="urn:microsoft.com/office/officeart/2018/2/layout/IconVerticalSolidList"/>
    <dgm:cxn modelId="{8C2E9820-54FC-4F07-B08C-C40934F32F07}" type="presOf" srcId="{F5C97F60-FD79-4C60-B0BE-6B50AAB5B4B0}" destId="{BB3085EB-06F6-4362-BFD8-E57D74BDABBC}" srcOrd="0" destOrd="0" presId="urn:microsoft.com/office/officeart/2018/2/layout/IconVerticalSolidList"/>
    <dgm:cxn modelId="{A487D422-276B-4746-B29D-F49F41E971BD}" type="presOf" srcId="{D23F6FD4-294B-4C6B-8726-0C6503295573}" destId="{A1A84931-F994-454D-9A9D-FC9B99E712DE}" srcOrd="0" destOrd="0" presId="urn:microsoft.com/office/officeart/2018/2/layout/IconVerticalSolidList"/>
    <dgm:cxn modelId="{8B78AF9D-7459-4825-AC0A-A27056B44CE9}" srcId="{5C789507-119A-4B8E-8012-F3FD90A99A7B}" destId="{A4C00177-565F-4C4E-92C9-A3FBAD346319}" srcOrd="0" destOrd="0" parTransId="{97A9D0C3-AD5A-425E-A70F-A52E283313D3}" sibTransId="{63E08F5F-FCB0-48FB-B8B4-D89B2E5772C2}"/>
    <dgm:cxn modelId="{B29CB4BA-4A62-4F3A-94C8-F42963F68594}" srcId="{5C789507-119A-4B8E-8012-F3FD90A99A7B}" destId="{F5C97F60-FD79-4C60-B0BE-6B50AAB5B4B0}" srcOrd="1" destOrd="0" parTransId="{EFE20A44-F95B-4969-BE0C-971ED21E776D}" sibTransId="{81EC61E4-6960-4AC2-8308-1F475BDF97AC}"/>
    <dgm:cxn modelId="{CD5C73DE-B1C6-45DF-90F7-8A5545159058}" srcId="{5C789507-119A-4B8E-8012-F3FD90A99A7B}" destId="{D23F6FD4-294B-4C6B-8726-0C6503295573}" srcOrd="2" destOrd="0" parTransId="{55EA06E7-000A-4A92-8BB1-FBC9D131F91E}" sibTransId="{E324B6E1-A625-4CEC-B4BC-964A72D3FEBD}"/>
    <dgm:cxn modelId="{EEB9D4E5-50E2-413E-9350-99C540BAA1AF}" type="presOf" srcId="{5C789507-119A-4B8E-8012-F3FD90A99A7B}" destId="{0DE071A2-8FAC-4522-A933-A828C314F9AC}" srcOrd="0" destOrd="0" presId="urn:microsoft.com/office/officeart/2018/2/layout/IconVerticalSolidList"/>
    <dgm:cxn modelId="{5A57B462-9B09-47C2-8438-E93703F7DE82}" type="presParOf" srcId="{0DE071A2-8FAC-4522-A933-A828C314F9AC}" destId="{8E22C343-686B-4FEE-8A12-5A95CA3C2572}" srcOrd="0" destOrd="0" presId="urn:microsoft.com/office/officeart/2018/2/layout/IconVerticalSolidList"/>
    <dgm:cxn modelId="{0FCD77C4-BC38-4FEA-98FC-2ED40F81A034}" type="presParOf" srcId="{8E22C343-686B-4FEE-8A12-5A95CA3C2572}" destId="{ACFE1DE8-CF54-473B-9ECE-ABEC1DB8FCAF}" srcOrd="0" destOrd="0" presId="urn:microsoft.com/office/officeart/2018/2/layout/IconVerticalSolidList"/>
    <dgm:cxn modelId="{9A5E11C0-0808-436D-BA7E-008C55D90E32}" type="presParOf" srcId="{8E22C343-686B-4FEE-8A12-5A95CA3C2572}" destId="{27B73A2A-ED1B-4B51-8116-ECDBF2490B6C}" srcOrd="1" destOrd="0" presId="urn:microsoft.com/office/officeart/2018/2/layout/IconVerticalSolidList"/>
    <dgm:cxn modelId="{40DEB7B7-F68D-46AF-A473-08ECB2C25D40}" type="presParOf" srcId="{8E22C343-686B-4FEE-8A12-5A95CA3C2572}" destId="{7CC3068F-11DA-4AFC-BCEC-326497C6E406}" srcOrd="2" destOrd="0" presId="urn:microsoft.com/office/officeart/2018/2/layout/IconVerticalSolidList"/>
    <dgm:cxn modelId="{7E8A8C5D-CD7A-4BB3-BE97-7BA9EA3D04BE}" type="presParOf" srcId="{8E22C343-686B-4FEE-8A12-5A95CA3C2572}" destId="{689A2ACD-40D8-40B7-B373-08F67F50A6A2}" srcOrd="3" destOrd="0" presId="urn:microsoft.com/office/officeart/2018/2/layout/IconVerticalSolidList"/>
    <dgm:cxn modelId="{027487CF-1BCE-4BB2-A34C-2BDBDC9BE8D1}" type="presParOf" srcId="{0DE071A2-8FAC-4522-A933-A828C314F9AC}" destId="{7C86D2DB-2F0D-45DB-8B58-43597FBAB048}" srcOrd="1" destOrd="0" presId="urn:microsoft.com/office/officeart/2018/2/layout/IconVerticalSolidList"/>
    <dgm:cxn modelId="{692EF24E-702D-4CBB-9A7F-A90B834C2E7C}" type="presParOf" srcId="{0DE071A2-8FAC-4522-A933-A828C314F9AC}" destId="{60FAE4BD-10AC-4CFE-9405-6A8A7200F086}" srcOrd="2" destOrd="0" presId="urn:microsoft.com/office/officeart/2018/2/layout/IconVerticalSolidList"/>
    <dgm:cxn modelId="{084A80F0-9340-4475-9225-4804F99A92C9}" type="presParOf" srcId="{60FAE4BD-10AC-4CFE-9405-6A8A7200F086}" destId="{E048BB1D-ECD4-4A95-B941-5BD93BBEF040}" srcOrd="0" destOrd="0" presId="urn:microsoft.com/office/officeart/2018/2/layout/IconVerticalSolidList"/>
    <dgm:cxn modelId="{27C0A477-25BC-4323-8E68-6C235B8DA553}" type="presParOf" srcId="{60FAE4BD-10AC-4CFE-9405-6A8A7200F086}" destId="{DF83FD4B-EA7F-41FB-8EE2-326604A66B09}" srcOrd="1" destOrd="0" presId="urn:microsoft.com/office/officeart/2018/2/layout/IconVerticalSolidList"/>
    <dgm:cxn modelId="{83F7B0B1-837C-4C23-9693-90AFA310F639}" type="presParOf" srcId="{60FAE4BD-10AC-4CFE-9405-6A8A7200F086}" destId="{8D34B457-3557-48DC-B0ED-E8CC244DFB20}" srcOrd="2" destOrd="0" presId="urn:microsoft.com/office/officeart/2018/2/layout/IconVerticalSolidList"/>
    <dgm:cxn modelId="{64CF1AFF-2EE3-40A3-876E-4EEB008ADC85}" type="presParOf" srcId="{60FAE4BD-10AC-4CFE-9405-6A8A7200F086}" destId="{BB3085EB-06F6-4362-BFD8-E57D74BDABBC}" srcOrd="3" destOrd="0" presId="urn:microsoft.com/office/officeart/2018/2/layout/IconVerticalSolidList"/>
    <dgm:cxn modelId="{D5098C5B-A9FF-4AA7-ADAD-179360238483}" type="presParOf" srcId="{0DE071A2-8FAC-4522-A933-A828C314F9AC}" destId="{9963B668-7FF8-4DB1-9584-5F0802EB92DA}" srcOrd="3" destOrd="0" presId="urn:microsoft.com/office/officeart/2018/2/layout/IconVerticalSolidList"/>
    <dgm:cxn modelId="{95FC6737-19E5-4512-B897-9266D3BAFCE0}" type="presParOf" srcId="{0DE071A2-8FAC-4522-A933-A828C314F9AC}" destId="{0987440E-BBBD-4FBC-8C33-476299887CB4}" srcOrd="4" destOrd="0" presId="urn:microsoft.com/office/officeart/2018/2/layout/IconVerticalSolidList"/>
    <dgm:cxn modelId="{792BC168-1012-451B-A6C9-EE134E6CE69C}" type="presParOf" srcId="{0987440E-BBBD-4FBC-8C33-476299887CB4}" destId="{F7610F78-F262-4817-A358-2E9B93FA50C9}" srcOrd="0" destOrd="0" presId="urn:microsoft.com/office/officeart/2018/2/layout/IconVerticalSolidList"/>
    <dgm:cxn modelId="{B4605903-E2E3-4E5D-B225-CF5A1475F358}" type="presParOf" srcId="{0987440E-BBBD-4FBC-8C33-476299887CB4}" destId="{E99F6AE6-671B-46B2-BFCC-7532DF086716}" srcOrd="1" destOrd="0" presId="urn:microsoft.com/office/officeart/2018/2/layout/IconVerticalSolidList"/>
    <dgm:cxn modelId="{EC974369-E588-4DC4-96C2-2808A1D62847}" type="presParOf" srcId="{0987440E-BBBD-4FBC-8C33-476299887CB4}" destId="{B7918B04-B1F1-4132-B260-3F15F4918115}" srcOrd="2" destOrd="0" presId="urn:microsoft.com/office/officeart/2018/2/layout/IconVerticalSolidList"/>
    <dgm:cxn modelId="{C131EE11-1BF6-45BA-93A9-BB44058413AF}" type="presParOf" srcId="{0987440E-BBBD-4FBC-8C33-476299887CB4}" destId="{A1A84931-F994-454D-9A9D-FC9B99E712D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3C463-64BB-4F2C-B52A-7455B0C3110A}">
      <dsp:nvSpPr>
        <dsp:cNvPr id="0" name=""/>
        <dsp:cNvSpPr/>
      </dsp:nvSpPr>
      <dsp:spPr>
        <a:xfrm rot="5400000">
          <a:off x="4299905" y="-1616286"/>
          <a:ext cx="1037964" cy="45354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Synchronize Hub allows for real-time collaboration, much like Dropbox.</a:t>
          </a:r>
          <a:endParaRPr lang="en-US" sz="1200" kern="1200"/>
        </a:p>
        <a:p>
          <a:pPr marL="114300" lvl="1" indent="-114300" algn="l" defTabSz="533400">
            <a:lnSpc>
              <a:spcPct val="90000"/>
            </a:lnSpc>
            <a:spcBef>
              <a:spcPct val="0"/>
            </a:spcBef>
            <a:spcAft>
              <a:spcPct val="15000"/>
            </a:spcAft>
            <a:buChar char="•"/>
          </a:pPr>
          <a:r>
            <a:rPr lang="en-US" sz="1200" b="0" i="0" kern="1200"/>
            <a:t>Multiple users can seamlessly work on shared files, ensuring everyone stays up-to-date.</a:t>
          </a:r>
          <a:endParaRPr lang="en-US" sz="1200" kern="1200"/>
        </a:p>
      </dsp:txBody>
      <dsp:txXfrm rot="-5400000">
        <a:off x="2551176" y="183112"/>
        <a:ext cx="4484755" cy="936626"/>
      </dsp:txXfrm>
    </dsp:sp>
    <dsp:sp modelId="{CEE2DAC1-DE31-489C-A4FC-5052F293401B}">
      <dsp:nvSpPr>
        <dsp:cNvPr id="0" name=""/>
        <dsp:cNvSpPr/>
      </dsp:nvSpPr>
      <dsp:spPr>
        <a:xfrm>
          <a:off x="0" y="2697"/>
          <a:ext cx="2551176" cy="12974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a:t>Real-Time Collaboration:</a:t>
          </a:r>
          <a:endParaRPr lang="en-US" sz="2400" kern="1200"/>
        </a:p>
      </dsp:txBody>
      <dsp:txXfrm>
        <a:off x="63337" y="66034"/>
        <a:ext cx="2424502" cy="1170781"/>
      </dsp:txXfrm>
    </dsp:sp>
    <dsp:sp modelId="{956A006C-E14E-4591-BFB1-0544D3DBF6B0}">
      <dsp:nvSpPr>
        <dsp:cNvPr id="0" name=""/>
        <dsp:cNvSpPr/>
      </dsp:nvSpPr>
      <dsp:spPr>
        <a:xfrm rot="5400000">
          <a:off x="4299905" y="-253958"/>
          <a:ext cx="1037964" cy="45354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Just like Dropbox, Synchronize Hub keeps track of file versions automatically.</a:t>
          </a:r>
          <a:endParaRPr lang="en-US" sz="1200" kern="1200"/>
        </a:p>
        <a:p>
          <a:pPr marL="114300" lvl="1" indent="-114300" algn="l" defTabSz="533400">
            <a:lnSpc>
              <a:spcPct val="90000"/>
            </a:lnSpc>
            <a:spcBef>
              <a:spcPct val="0"/>
            </a:spcBef>
            <a:spcAft>
              <a:spcPct val="15000"/>
            </a:spcAft>
            <a:buChar char="•"/>
          </a:pPr>
          <a:r>
            <a:rPr lang="en-US" sz="1200" b="0" i="0" kern="1200"/>
            <a:t>This feature offers peace of mind, allowing users to revert to previous versions if needed.</a:t>
          </a:r>
          <a:endParaRPr lang="en-US" sz="1200" kern="1200"/>
        </a:p>
      </dsp:txBody>
      <dsp:txXfrm rot="-5400000">
        <a:off x="2551176" y="1545440"/>
        <a:ext cx="4484755" cy="936626"/>
      </dsp:txXfrm>
    </dsp:sp>
    <dsp:sp modelId="{8BFBE656-273F-4AFB-93D0-6A914A93C20F}">
      <dsp:nvSpPr>
        <dsp:cNvPr id="0" name=""/>
        <dsp:cNvSpPr/>
      </dsp:nvSpPr>
      <dsp:spPr>
        <a:xfrm>
          <a:off x="0" y="1365025"/>
          <a:ext cx="2551176" cy="12974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a:t>Automatic Versioning:</a:t>
          </a:r>
          <a:endParaRPr lang="en-US" sz="2400" kern="1200"/>
        </a:p>
      </dsp:txBody>
      <dsp:txXfrm>
        <a:off x="63337" y="1428362"/>
        <a:ext cx="2424502" cy="1170781"/>
      </dsp:txXfrm>
    </dsp:sp>
    <dsp:sp modelId="{5812390D-DAF5-44ED-84E4-6608CDC5DD45}">
      <dsp:nvSpPr>
        <dsp:cNvPr id="0" name=""/>
        <dsp:cNvSpPr/>
      </dsp:nvSpPr>
      <dsp:spPr>
        <a:xfrm rot="5400000">
          <a:off x="4299905" y="1108369"/>
          <a:ext cx="1037964" cy="45354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Users have the flexibility to choose what to sync, optimizing storage.</a:t>
          </a:r>
          <a:endParaRPr lang="en-US" sz="1200" kern="1200"/>
        </a:p>
        <a:p>
          <a:pPr marL="114300" lvl="1" indent="-114300" algn="l" defTabSz="533400">
            <a:lnSpc>
              <a:spcPct val="90000"/>
            </a:lnSpc>
            <a:spcBef>
              <a:spcPct val="0"/>
            </a:spcBef>
            <a:spcAft>
              <a:spcPct val="15000"/>
            </a:spcAft>
            <a:buChar char="•"/>
          </a:pPr>
          <a:r>
            <a:rPr lang="en-US" sz="1200" b="0" i="0" kern="1200"/>
            <a:t>This feature is particularly useful for devices with limited space.</a:t>
          </a:r>
          <a:endParaRPr lang="en-US" sz="1200" kern="1200"/>
        </a:p>
      </dsp:txBody>
      <dsp:txXfrm rot="-5400000">
        <a:off x="2551176" y="2907768"/>
        <a:ext cx="4484755" cy="936626"/>
      </dsp:txXfrm>
    </dsp:sp>
    <dsp:sp modelId="{BCF94164-8252-4F42-8F3C-80271781F87A}">
      <dsp:nvSpPr>
        <dsp:cNvPr id="0" name=""/>
        <dsp:cNvSpPr/>
      </dsp:nvSpPr>
      <dsp:spPr>
        <a:xfrm>
          <a:off x="0" y="2727353"/>
          <a:ext cx="2551176" cy="12974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a:t>Selective Sync:</a:t>
          </a:r>
          <a:endParaRPr lang="en-US" sz="2400" kern="1200"/>
        </a:p>
      </dsp:txBody>
      <dsp:txXfrm>
        <a:off x="63337" y="2790690"/>
        <a:ext cx="2424502" cy="1170781"/>
      </dsp:txXfrm>
    </dsp:sp>
    <dsp:sp modelId="{A98FE515-9B7A-4C62-9C7E-B1AB24B45E7A}">
      <dsp:nvSpPr>
        <dsp:cNvPr id="0" name=""/>
        <dsp:cNvSpPr/>
      </dsp:nvSpPr>
      <dsp:spPr>
        <a:xfrm rot="5400000">
          <a:off x="4299905" y="2470697"/>
          <a:ext cx="1037964" cy="45354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Enjoy access to synchronized files across various platforms – be it Windows, macOS, or mobile devices.</a:t>
          </a:r>
          <a:endParaRPr lang="en-US" sz="1200" kern="1200"/>
        </a:p>
        <a:p>
          <a:pPr marL="114300" lvl="1" indent="-114300" algn="l" defTabSz="533400">
            <a:lnSpc>
              <a:spcPct val="90000"/>
            </a:lnSpc>
            <a:spcBef>
              <a:spcPct val="0"/>
            </a:spcBef>
            <a:spcAft>
              <a:spcPct val="15000"/>
            </a:spcAft>
            <a:buChar char="•"/>
          </a:pPr>
          <a:r>
            <a:rPr lang="en-US" sz="1200" b="0" i="0" kern="1200"/>
            <a:t>SynchronizeHub provides a consistent experience regardless of the device you're using.</a:t>
          </a:r>
          <a:endParaRPr lang="en-US" sz="1200" kern="1200"/>
        </a:p>
      </dsp:txBody>
      <dsp:txXfrm rot="-5400000">
        <a:off x="2551176" y="4270096"/>
        <a:ext cx="4484755" cy="936626"/>
      </dsp:txXfrm>
    </dsp:sp>
    <dsp:sp modelId="{55EB4B6B-8331-45EB-9A1C-3069F564BE16}">
      <dsp:nvSpPr>
        <dsp:cNvPr id="0" name=""/>
        <dsp:cNvSpPr/>
      </dsp:nvSpPr>
      <dsp:spPr>
        <a:xfrm>
          <a:off x="0" y="4089682"/>
          <a:ext cx="2551176" cy="12974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a:t>Cross-Platform Accessibility:</a:t>
          </a:r>
          <a:endParaRPr lang="en-US" sz="2400" kern="1200"/>
        </a:p>
      </dsp:txBody>
      <dsp:txXfrm>
        <a:off x="63337" y="4153019"/>
        <a:ext cx="2424502" cy="1170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E1DE8-CF54-473B-9ECE-ABEC1DB8FCAF}">
      <dsp:nvSpPr>
        <dsp:cNvPr id="0" name=""/>
        <dsp:cNvSpPr/>
      </dsp:nvSpPr>
      <dsp:spPr>
        <a:xfrm>
          <a:off x="0" y="3498"/>
          <a:ext cx="6290226" cy="1418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73A2A-ED1B-4B51-8116-ECDBF2490B6C}">
      <dsp:nvSpPr>
        <dsp:cNvPr id="0" name=""/>
        <dsp:cNvSpPr/>
      </dsp:nvSpPr>
      <dsp:spPr>
        <a:xfrm>
          <a:off x="428987" y="322580"/>
          <a:ext cx="780739" cy="779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9A2ACD-40D8-40B7-B373-08F67F50A6A2}">
      <dsp:nvSpPr>
        <dsp:cNvPr id="0" name=""/>
        <dsp:cNvSpPr/>
      </dsp:nvSpPr>
      <dsp:spPr>
        <a:xfrm>
          <a:off x="1638713" y="3498"/>
          <a:ext cx="4335905" cy="1595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47" tIns="168847" rIns="168847" bIns="168847" numCol="1" spcCol="1270" anchor="ctr" anchorCtr="0">
          <a:noAutofit/>
        </a:bodyPr>
        <a:lstStyle/>
        <a:p>
          <a:pPr marL="0" lvl="0" indent="0" algn="l" defTabSz="622300">
            <a:lnSpc>
              <a:spcPct val="90000"/>
            </a:lnSpc>
            <a:spcBef>
              <a:spcPct val="0"/>
            </a:spcBef>
            <a:spcAft>
              <a:spcPct val="35000"/>
            </a:spcAft>
            <a:buNone/>
          </a:pPr>
          <a:r>
            <a:rPr lang="en-US" sz="1400" kern="1200"/>
            <a:t>In wrapping up our exploration of Synchronize Hub, we've unveiled a powerful tool designed to simplify your file management experience. Through its robust client-server architecture, efficient synchronization mechanism, and features inspired by Dropbox, Synchronize Hub ensures your files stay in harmony across devices.</a:t>
          </a:r>
        </a:p>
      </dsp:txBody>
      <dsp:txXfrm>
        <a:off x="1638713" y="3498"/>
        <a:ext cx="4335905" cy="1595407"/>
      </dsp:txXfrm>
    </dsp:sp>
    <dsp:sp modelId="{E048BB1D-ECD4-4A95-B941-5BD93BBEF040}">
      <dsp:nvSpPr>
        <dsp:cNvPr id="0" name=""/>
        <dsp:cNvSpPr/>
      </dsp:nvSpPr>
      <dsp:spPr>
        <a:xfrm>
          <a:off x="0" y="1926168"/>
          <a:ext cx="6290226" cy="1418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3FD4B-EA7F-41FB-8EE2-326604A66B09}">
      <dsp:nvSpPr>
        <dsp:cNvPr id="0" name=""/>
        <dsp:cNvSpPr/>
      </dsp:nvSpPr>
      <dsp:spPr>
        <a:xfrm>
          <a:off x="428987" y="2245250"/>
          <a:ext cx="780739" cy="779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3085EB-06F6-4362-BFD8-E57D74BDABBC}">
      <dsp:nvSpPr>
        <dsp:cNvPr id="0" name=""/>
        <dsp:cNvSpPr/>
      </dsp:nvSpPr>
      <dsp:spPr>
        <a:xfrm>
          <a:off x="1638713" y="1926168"/>
          <a:ext cx="4335905" cy="1595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47" tIns="168847" rIns="168847" bIns="168847" numCol="1" spcCol="1270" anchor="ctr" anchorCtr="0">
          <a:noAutofit/>
        </a:bodyPr>
        <a:lstStyle/>
        <a:p>
          <a:pPr marL="0" lvl="0" indent="0" algn="l" defTabSz="622300">
            <a:lnSpc>
              <a:spcPct val="90000"/>
            </a:lnSpc>
            <a:spcBef>
              <a:spcPct val="0"/>
            </a:spcBef>
            <a:spcAft>
              <a:spcPct val="35000"/>
            </a:spcAft>
            <a:buNone/>
          </a:pPr>
          <a:r>
            <a:rPr lang="en-US" sz="1400" kern="1200"/>
            <a:t>As we navigate through challenges and anticipate future enhancements, it's evident that Synchronize Hub is not just a solution but an evolving platform committed to addressing user needs. </a:t>
          </a:r>
        </a:p>
      </dsp:txBody>
      <dsp:txXfrm>
        <a:off x="1638713" y="1926168"/>
        <a:ext cx="4335905" cy="1595407"/>
      </dsp:txXfrm>
    </dsp:sp>
    <dsp:sp modelId="{F7610F78-F262-4817-A358-2E9B93FA50C9}">
      <dsp:nvSpPr>
        <dsp:cNvPr id="0" name=""/>
        <dsp:cNvSpPr/>
      </dsp:nvSpPr>
      <dsp:spPr>
        <a:xfrm>
          <a:off x="0" y="3848839"/>
          <a:ext cx="6290226" cy="1418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6AE6-671B-46B2-BFCC-7532DF086716}">
      <dsp:nvSpPr>
        <dsp:cNvPr id="0" name=""/>
        <dsp:cNvSpPr/>
      </dsp:nvSpPr>
      <dsp:spPr>
        <a:xfrm>
          <a:off x="428987" y="4167920"/>
          <a:ext cx="780739" cy="779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A84931-F994-454D-9A9D-FC9B99E712DE}">
      <dsp:nvSpPr>
        <dsp:cNvPr id="0" name=""/>
        <dsp:cNvSpPr/>
      </dsp:nvSpPr>
      <dsp:spPr>
        <a:xfrm>
          <a:off x="1638713" y="3848839"/>
          <a:ext cx="4335905" cy="1595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47" tIns="168847" rIns="168847" bIns="168847" numCol="1" spcCol="1270" anchor="ctr" anchorCtr="0">
          <a:noAutofit/>
        </a:bodyPr>
        <a:lstStyle/>
        <a:p>
          <a:pPr marL="0" lvl="0" indent="0" algn="l" defTabSz="622300">
            <a:lnSpc>
              <a:spcPct val="90000"/>
            </a:lnSpc>
            <a:spcBef>
              <a:spcPct val="0"/>
            </a:spcBef>
            <a:spcAft>
              <a:spcPct val="35000"/>
            </a:spcAft>
            <a:buNone/>
          </a:pPr>
          <a:r>
            <a:rPr lang="en-US" sz="1400" kern="1200"/>
            <a:t>Thank you for joining us on this tour of Synchronize Hub. We're excited about the possibilities it brings to seamlessly connect your digital world. If you have any questions, let's open the floor for discussion.</a:t>
          </a:r>
        </a:p>
      </dsp:txBody>
      <dsp:txXfrm>
        <a:off x="1638713" y="3848839"/>
        <a:ext cx="4335905" cy="159540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2/21/2024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2/21/2024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7732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1770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2/21/2024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1691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2/21/2024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96301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2/21/2024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6225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7042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7504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96F347-1B2F-4097-AEB5-4A26FB45D67A}"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7930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2/21/2024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9366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5B4BE-627A-4EC1-99E1-6F1AA97AB802}"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5736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2/21/2024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927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BED6AC-4FBA-40BD-BE75-20DB64DA4BAD}" type="datetime1">
              <a:rPr lang="en-US" smtClean="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907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33C87-D201-458A-93C0-8EDD9AC92D93}" type="datetime1">
              <a:rPr lang="en-US" smtClean="0"/>
              <a:t>2/21/2024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130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2741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2/21/2024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7384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6908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760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2/21/2024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880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6">
            <a:extLst>
              <a:ext uri="{FF2B5EF4-FFF2-40B4-BE49-F238E27FC236}">
                <a16:creationId xmlns:a16="http://schemas.microsoft.com/office/drawing/2014/main" id="{BDB9CA7B-6D25-445B-855C-77A6A1D75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5615888" y="673240"/>
            <a:ext cx="5951914" cy="3446373"/>
          </a:xfrm>
          <a:noFill/>
          <a:ln w="19050">
            <a:noFill/>
            <a:prstDash val="dash"/>
          </a:ln>
        </p:spPr>
        <p:txBody>
          <a:bodyPr>
            <a:normAutofit/>
          </a:bodyPr>
          <a:lstStyle/>
          <a:p>
            <a:pPr algn="r"/>
            <a:r>
              <a:rPr lang="en-US" sz="4800"/>
              <a:t>"Synchronize Hub: Keeping Your Files in Harmony"</a:t>
            </a:r>
          </a:p>
        </p:txBody>
      </p: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5632265" y="4119613"/>
            <a:ext cx="5935535" cy="2058765"/>
          </a:xfrm>
          <a:noFill/>
          <a:ln w="19050">
            <a:noFill/>
            <a:prstDash val="dash"/>
          </a:ln>
        </p:spPr>
        <p:txBody>
          <a:bodyPr>
            <a:normAutofit/>
          </a:bodyPr>
          <a:lstStyle/>
          <a:p>
            <a:pPr algn="r"/>
            <a:r>
              <a:rPr lang="en-US"/>
              <a:t>Team-D</a:t>
            </a:r>
          </a:p>
        </p:txBody>
      </p:sp>
      <p:sp>
        <p:nvSpPr>
          <p:cNvPr id="40" name="Rectangle 28">
            <a:extLst>
              <a:ext uri="{FF2B5EF4-FFF2-40B4-BE49-F238E27FC236}">
                <a16:creationId xmlns:a16="http://schemas.microsoft.com/office/drawing/2014/main" id="{B8E00E98-B289-4353-9567-94744729C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2794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0">
            <a:extLst>
              <a:ext uri="{FF2B5EF4-FFF2-40B4-BE49-F238E27FC236}">
                <a16:creationId xmlns:a16="http://schemas.microsoft.com/office/drawing/2014/main" id="{276CFD86-2DEB-4284-98F9-E58A3F9FB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1">
            <a:extLst>
              <a:ext uri="{FF2B5EF4-FFF2-40B4-BE49-F238E27FC236}">
                <a16:creationId xmlns:a16="http://schemas.microsoft.com/office/drawing/2014/main" id="{AF5D7BB4-636F-4E60-A66F-C2696879D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92668"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title="Moving Gears">
            <a:hlinkClick r:id="" action="ppaction://media"/>
            <a:extLst>
              <a:ext uri="{FF2B5EF4-FFF2-40B4-BE49-F238E27FC236}">
                <a16:creationId xmlns:a16="http://schemas.microsoft.com/office/drawing/2014/main" id="{2BE3B1B8-8C95-4B11-A84C-65F13601EA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2466" y="2638425"/>
            <a:ext cx="3794412" cy="2324099"/>
          </a:xfrm>
          <a:prstGeom prst="rect">
            <a:avLst/>
          </a:prstGeom>
        </p:spPr>
      </p:pic>
    </p:spTree>
    <p:extLst>
      <p:ext uri="{BB962C8B-B14F-4D97-AF65-F5344CB8AC3E}">
        <p14:creationId xmlns:p14="http://schemas.microsoft.com/office/powerpoint/2010/main" val="3754664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56"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Hands-on top of each other">
            <a:extLst>
              <a:ext uri="{FF2B5EF4-FFF2-40B4-BE49-F238E27FC236}">
                <a16:creationId xmlns:a16="http://schemas.microsoft.com/office/drawing/2014/main" id="{21660854-36B4-C9B6-6321-CC8062DC8405}"/>
              </a:ext>
            </a:extLst>
          </p:cNvPr>
          <p:cNvPicPr>
            <a:picLocks noChangeAspect="1"/>
          </p:cNvPicPr>
          <p:nvPr/>
        </p:nvPicPr>
        <p:blipFill rotWithShape="1">
          <a:blip r:embed="rId2">
            <a:alphaModFix amt="30000"/>
          </a:blip>
          <a:srcRect l="22222"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p:txBody>
          <a:bodyPr>
            <a:normAutofit/>
          </a:bodyPr>
          <a:lstStyle/>
          <a:p>
            <a:r>
              <a:rPr lang="en-US" dirty="0"/>
              <a:t>INTRODUCTION</a:t>
            </a:r>
            <a:endParaRPr lang="en-US"/>
          </a:p>
        </p:txBody>
      </p:sp>
      <p:sp>
        <p:nvSpPr>
          <p:cNvPr id="8" name="Content Placeholder 2">
            <a:extLst>
              <a:ext uri="{FF2B5EF4-FFF2-40B4-BE49-F238E27FC236}">
                <a16:creationId xmlns:a16="http://schemas.microsoft.com/office/drawing/2014/main" id="{9F541FAF-730D-47FE-9638-C05616C31320}"/>
              </a:ext>
            </a:extLst>
          </p:cNvPr>
          <p:cNvSpPr>
            <a:spLocks noGrp="1"/>
          </p:cNvSpPr>
          <p:nvPr>
            <p:ph idx="1"/>
          </p:nvPr>
        </p:nvSpPr>
        <p:spPr/>
        <p:txBody>
          <a:bodyPr>
            <a:normAutofit/>
          </a:bodyPr>
          <a:lstStyle/>
          <a:p>
            <a:r>
              <a:rPr lang="en-US"/>
              <a:t>Hello and welcome! Today, we're excited to introduce you to Synchronize Hub, a cutting-edge solution designed to streamline your file management experience. In a world where seamless collaboration and access to updated files are essential, Synchronize Hub steps in to make it all a breeze.</a:t>
            </a:r>
          </a:p>
          <a:p>
            <a:endParaRPr lang="en-US"/>
          </a:p>
          <a:p>
            <a:r>
              <a:rPr lang="en-US"/>
              <a:t>Join us on this journey as we explore the features and functionality that make Synchronize Hub a game-changer in the realm of file synchronization. Let's dive in and discover how Synchronize Hub can simplify your digital life.</a:t>
            </a:r>
          </a:p>
        </p:txBody>
      </p:sp>
    </p:spTree>
    <p:extLst>
      <p:ext uri="{BB962C8B-B14F-4D97-AF65-F5344CB8AC3E}">
        <p14:creationId xmlns:p14="http://schemas.microsoft.com/office/powerpoint/2010/main" val="219423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Illuminated server room panel">
            <a:extLst>
              <a:ext uri="{FF2B5EF4-FFF2-40B4-BE49-F238E27FC236}">
                <a16:creationId xmlns:a16="http://schemas.microsoft.com/office/drawing/2014/main" id="{08C6833E-98F5-F218-F41E-2C1F50C59856}"/>
              </a:ext>
            </a:extLst>
          </p:cNvPr>
          <p:cNvPicPr>
            <a:picLocks noChangeAspect="1"/>
          </p:cNvPicPr>
          <p:nvPr/>
        </p:nvPicPr>
        <p:blipFill rotWithShape="1">
          <a:blip r:embed="rId2">
            <a:alphaModFix amt="3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E29C1CBD-5F9F-4CA2-9AA1-C5B31920506E}"/>
              </a:ext>
            </a:extLst>
          </p:cNvPr>
          <p:cNvSpPr>
            <a:spLocks noGrp="1"/>
          </p:cNvSpPr>
          <p:nvPr>
            <p:ph type="title"/>
          </p:nvPr>
        </p:nvSpPr>
        <p:spPr>
          <a:xfrm>
            <a:off x="2895600" y="764373"/>
            <a:ext cx="8610600" cy="1293028"/>
          </a:xfrm>
        </p:spPr>
        <p:txBody>
          <a:bodyPr>
            <a:normAutofit/>
          </a:bodyPr>
          <a:lstStyle/>
          <a:p>
            <a:r>
              <a:rPr lang="en-IN" b="1" i="0" dirty="0">
                <a:effectLst/>
                <a:latin typeface="Söhne"/>
              </a:rPr>
              <a:t>Client-Server Architecture</a:t>
            </a:r>
            <a:endParaRPr lang="en-IN" dirty="0"/>
          </a:p>
        </p:txBody>
      </p:sp>
      <p:sp>
        <p:nvSpPr>
          <p:cNvPr id="3" name="Content Placeholder 2">
            <a:extLst>
              <a:ext uri="{FF2B5EF4-FFF2-40B4-BE49-F238E27FC236}">
                <a16:creationId xmlns:a16="http://schemas.microsoft.com/office/drawing/2014/main" id="{9AECA70C-E875-4652-9AE6-F74FBEADC69D}"/>
              </a:ext>
            </a:extLst>
          </p:cNvPr>
          <p:cNvSpPr>
            <a:spLocks noGrp="1"/>
          </p:cNvSpPr>
          <p:nvPr>
            <p:ph idx="1"/>
          </p:nvPr>
        </p:nvSpPr>
        <p:spPr>
          <a:xfrm>
            <a:off x="685800" y="2194560"/>
            <a:ext cx="10820400" cy="4024125"/>
          </a:xfrm>
        </p:spPr>
        <p:txBody>
          <a:bodyPr>
            <a:normAutofit/>
          </a:bodyPr>
          <a:lstStyle/>
          <a:p>
            <a:endParaRPr lang="en-US"/>
          </a:p>
          <a:p>
            <a:r>
              <a:rPr lang="en-US"/>
              <a:t>Synchronize Hub operates on a robust client-server architecture. On one end, the client, residing on your device, initiates actions like file updates. On the other, the server acts as the central hub, holding the master files and managing synchronization requests. Their secure communication ensures consistent updates, providing you with a seamless file management experience. This architecture forms the backbone of Synchronize Hub's efficiency and reliability.</a:t>
            </a:r>
            <a:endParaRPr lang="en-IN" dirty="0"/>
          </a:p>
        </p:txBody>
      </p:sp>
    </p:spTree>
    <p:extLst>
      <p:ext uri="{BB962C8B-B14F-4D97-AF65-F5344CB8AC3E}">
        <p14:creationId xmlns:p14="http://schemas.microsoft.com/office/powerpoint/2010/main" val="37980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A00C9-4ADE-45DC-A9D7-C9ACC4802412}"/>
              </a:ext>
            </a:extLst>
          </p:cNvPr>
          <p:cNvSpPr>
            <a:spLocks noGrp="1"/>
          </p:cNvSpPr>
          <p:nvPr>
            <p:ph type="title"/>
          </p:nvPr>
        </p:nvSpPr>
        <p:spPr>
          <a:xfrm>
            <a:off x="284481" y="152401"/>
            <a:ext cx="4378958" cy="1432560"/>
          </a:xfrm>
        </p:spPr>
        <p:txBody>
          <a:bodyPr anchor="b">
            <a:normAutofit/>
          </a:bodyPr>
          <a:lstStyle/>
          <a:p>
            <a:pPr algn="l"/>
            <a:r>
              <a:rPr lang="en-IN" sz="3200" b="1" i="0" dirty="0">
                <a:effectLst/>
                <a:latin typeface="Söhne"/>
              </a:rPr>
              <a:t>Synchronization Mechanism</a:t>
            </a:r>
            <a:endParaRPr lang="en-IN" sz="3200" dirty="0"/>
          </a:p>
        </p:txBody>
      </p:sp>
      <p:sp>
        <p:nvSpPr>
          <p:cNvPr id="21" name="Content Placeholder 2">
            <a:extLst>
              <a:ext uri="{FF2B5EF4-FFF2-40B4-BE49-F238E27FC236}">
                <a16:creationId xmlns:a16="http://schemas.microsoft.com/office/drawing/2014/main" id="{F35F08A7-0C68-4AD2-97C7-A131F7A5BE62}"/>
              </a:ext>
            </a:extLst>
          </p:cNvPr>
          <p:cNvSpPr>
            <a:spLocks noGrp="1"/>
          </p:cNvSpPr>
          <p:nvPr>
            <p:ph idx="1"/>
          </p:nvPr>
        </p:nvSpPr>
        <p:spPr>
          <a:xfrm>
            <a:off x="203200" y="1686560"/>
            <a:ext cx="5019040" cy="4532125"/>
          </a:xfrm>
        </p:spPr>
        <p:txBody>
          <a:bodyPr>
            <a:normAutofit/>
          </a:bodyPr>
          <a:lstStyle/>
          <a:p>
            <a:r>
              <a:rPr lang="en-US" sz="1000" b="0" i="0" dirty="0">
                <a:effectLst/>
                <a:latin typeface="Söhne"/>
              </a:rPr>
              <a:t>Now, let's uncover the inner workings of Synchronize Hub's </a:t>
            </a:r>
            <a:r>
              <a:rPr lang="en-US" sz="1000" b="1" i="0" dirty="0">
                <a:effectLst/>
                <a:latin typeface="Söhne"/>
              </a:rPr>
              <a:t>synchronization mechanism</a:t>
            </a:r>
            <a:r>
              <a:rPr lang="en-US" sz="1000" b="0" i="0" dirty="0">
                <a:effectLst/>
                <a:latin typeface="Söhne"/>
              </a:rPr>
              <a:t>:</a:t>
            </a:r>
          </a:p>
          <a:p>
            <a:pPr>
              <a:buFont typeface="Arial" panose="020B0604020202020204" pitchFamily="34" charset="0"/>
              <a:buChar char="•"/>
            </a:pPr>
            <a:r>
              <a:rPr lang="en-US" sz="1000" b="1" i="0" dirty="0">
                <a:effectLst/>
                <a:latin typeface="Söhne"/>
              </a:rPr>
              <a:t>Detection of Local Changes:</a:t>
            </a:r>
            <a:endParaRPr lang="en-US" sz="1000" b="0" i="0" dirty="0">
              <a:effectLst/>
              <a:latin typeface="Söhne"/>
            </a:endParaRPr>
          </a:p>
          <a:p>
            <a:pPr marL="742950" lvl="1" indent="-285750">
              <a:buFont typeface="Arial" panose="020B0604020202020204" pitchFamily="34" charset="0"/>
              <a:buChar char="•"/>
            </a:pPr>
            <a:r>
              <a:rPr lang="en-US" sz="1000" b="0" i="0" dirty="0">
                <a:effectLst/>
                <a:latin typeface="Söhne"/>
              </a:rPr>
              <a:t>Synchronize Hub constantly monitors your local device for any file changes.</a:t>
            </a:r>
          </a:p>
          <a:p>
            <a:pPr marL="742950" lvl="1" indent="-285750">
              <a:buFont typeface="Arial" panose="020B0604020202020204" pitchFamily="34" charset="0"/>
              <a:buChar char="•"/>
            </a:pPr>
            <a:r>
              <a:rPr lang="en-US" sz="1000" b="0" i="0" dirty="0">
                <a:effectLst/>
                <a:latin typeface="Söhne"/>
              </a:rPr>
              <a:t>When a change occurs, the system promptly identifies and tracks it.</a:t>
            </a:r>
          </a:p>
          <a:p>
            <a:pPr>
              <a:buFont typeface="Arial" panose="020B0604020202020204" pitchFamily="34" charset="0"/>
              <a:buChar char="•"/>
            </a:pPr>
            <a:r>
              <a:rPr lang="en-US" sz="1000" b="1" i="0" dirty="0">
                <a:effectLst/>
                <a:latin typeface="Söhne"/>
              </a:rPr>
              <a:t>Propagating Changes to Remote Folder:</a:t>
            </a:r>
            <a:endParaRPr lang="en-US" sz="1000" b="0" i="0" dirty="0">
              <a:effectLst/>
              <a:latin typeface="Söhne"/>
            </a:endParaRPr>
          </a:p>
          <a:p>
            <a:pPr marL="742950" lvl="1" indent="-285750">
              <a:buFont typeface="Arial" panose="020B0604020202020204" pitchFamily="34" charset="0"/>
              <a:buChar char="•"/>
            </a:pPr>
            <a:r>
              <a:rPr lang="en-US" sz="1000" b="0" i="0" dirty="0">
                <a:effectLst/>
                <a:latin typeface="Söhne"/>
              </a:rPr>
              <a:t>The system communicates changes to the central server.</a:t>
            </a:r>
          </a:p>
          <a:p>
            <a:pPr marL="742950" lvl="1" indent="-285750">
              <a:buFont typeface="Arial" panose="020B0604020202020204" pitchFamily="34" charset="0"/>
              <a:buChar char="•"/>
            </a:pPr>
            <a:r>
              <a:rPr lang="en-US" sz="1000" b="0" i="0" dirty="0">
                <a:effectLst/>
                <a:latin typeface="Söhne"/>
              </a:rPr>
              <a:t>The server updates the master copy, ensuring a mirrored representation of local modifications.</a:t>
            </a:r>
          </a:p>
          <a:p>
            <a:pPr>
              <a:buFont typeface="Arial" panose="020B0604020202020204" pitchFamily="34" charset="0"/>
              <a:buChar char="•"/>
            </a:pPr>
            <a:r>
              <a:rPr lang="en-US" sz="1000" b="1" i="0" dirty="0">
                <a:effectLst/>
                <a:latin typeface="Söhne"/>
              </a:rPr>
              <a:t>Ensuring Consistency:</a:t>
            </a:r>
            <a:endParaRPr lang="en-US" sz="1000" b="0" i="0" dirty="0">
              <a:effectLst/>
              <a:latin typeface="Söhne"/>
            </a:endParaRPr>
          </a:p>
          <a:p>
            <a:pPr marL="742950" lvl="1" indent="-285750">
              <a:buFont typeface="Arial" panose="020B0604020202020204" pitchFamily="34" charset="0"/>
              <a:buChar char="•"/>
            </a:pPr>
            <a:r>
              <a:rPr lang="en-US" sz="1000" b="0" i="0" dirty="0">
                <a:effectLst/>
                <a:latin typeface="Söhne"/>
              </a:rPr>
              <a:t>Synchronize Hub employs advanced algorithms to maintain file consistency.</a:t>
            </a:r>
          </a:p>
          <a:p>
            <a:pPr marL="742950" lvl="1" indent="-285750">
              <a:buFont typeface="Arial" panose="020B0604020202020204" pitchFamily="34" charset="0"/>
              <a:buChar char="•"/>
            </a:pPr>
            <a:r>
              <a:rPr lang="en-US" sz="1000" b="0" i="0" dirty="0">
                <a:effectLst/>
                <a:latin typeface="Söhne"/>
              </a:rPr>
              <a:t>It handles conflicts, versioning, and ensures that updates seamlessly propagate across devices.</a:t>
            </a:r>
          </a:p>
          <a:p>
            <a:r>
              <a:rPr lang="en-US" sz="1000" b="0" i="0" dirty="0">
                <a:effectLst/>
                <a:latin typeface="Söhne"/>
              </a:rPr>
              <a:t>Understanding this synchronization process is key to appreciating how Synchronize Hub effortlessly keeps your files in harmony. Let's explore the next layer – Dropbox-inspired functionalities.</a:t>
            </a:r>
          </a:p>
          <a:p>
            <a:endParaRPr lang="en-IN" sz="1000" dirty="0"/>
          </a:p>
        </p:txBody>
      </p:sp>
      <p:sp useBgFill="1">
        <p:nvSpPr>
          <p:cNvPr id="22" name="Rectangle 8">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a:extLst>
              <a:ext uri="{FF2B5EF4-FFF2-40B4-BE49-F238E27FC236}">
                <a16:creationId xmlns:a16="http://schemas.microsoft.com/office/drawing/2014/main" id="{AA28B59E-67FD-985A-E374-87A459820683}"/>
              </a:ext>
            </a:extLst>
          </p:cNvPr>
          <p:cNvPicPr>
            <a:picLocks noChangeAspect="1"/>
          </p:cNvPicPr>
          <p:nvPr/>
        </p:nvPicPr>
        <p:blipFill rotWithShape="1">
          <a:blip r:embed="rId2"/>
          <a:srcRect l="7743" r="35762"/>
          <a:stretch/>
        </p:blipFill>
        <p:spPr>
          <a:xfrm>
            <a:off x="5304147" y="10"/>
            <a:ext cx="6887853" cy="6857990"/>
          </a:xfrm>
          <a:prstGeom prst="rect">
            <a:avLst/>
          </a:prstGeom>
        </p:spPr>
      </p:pic>
    </p:spTree>
    <p:extLst>
      <p:ext uri="{BB962C8B-B14F-4D97-AF65-F5344CB8AC3E}">
        <p14:creationId xmlns:p14="http://schemas.microsoft.com/office/powerpoint/2010/main" val="306288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1D6E697D-6612-4771-B599-EB60F228C921}"/>
              </a:ext>
            </a:extLst>
          </p:cNvPr>
          <p:cNvSpPr>
            <a:spLocks noGrp="1"/>
          </p:cNvSpPr>
          <p:nvPr>
            <p:ph type="title"/>
          </p:nvPr>
        </p:nvSpPr>
        <p:spPr>
          <a:xfrm>
            <a:off x="683609" y="764372"/>
            <a:ext cx="3173688" cy="5216013"/>
          </a:xfrm>
        </p:spPr>
        <p:txBody>
          <a:bodyPr>
            <a:normAutofit/>
          </a:bodyPr>
          <a:lstStyle/>
          <a:p>
            <a:r>
              <a:rPr lang="en-IN" b="1" i="0" dirty="0">
                <a:effectLst/>
                <a:latin typeface="Söhne"/>
              </a:rPr>
              <a:t>Dropbox Functionality and Features</a:t>
            </a:r>
            <a:endParaRPr lang="en-IN" dirty="0"/>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017039CA-1587-2137-1380-DE6C5A75E1F7}"/>
              </a:ext>
            </a:extLst>
          </p:cNvPr>
          <p:cNvGraphicFramePr>
            <a:graphicFrameLocks noGrp="1"/>
          </p:cNvGraphicFramePr>
          <p:nvPr>
            <p:ph idx="1"/>
          </p:nvPr>
        </p:nvGraphicFramePr>
        <p:xfrm>
          <a:off x="4370138" y="590550"/>
          <a:ext cx="7086600" cy="53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59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7B892C-9BD7-460D-B3EE-AB7C87F47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0"/>
            <a:ext cx="4651212"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entury Gothic" panose="020B0502020202020204"/>
            </a:endParaRPr>
          </a:p>
        </p:txBody>
      </p:sp>
      <p:pic>
        <p:nvPicPr>
          <p:cNvPr id="19" name="Picture 18">
            <a:extLst>
              <a:ext uri="{FF2B5EF4-FFF2-40B4-BE49-F238E27FC236}">
                <a16:creationId xmlns:a16="http://schemas.microsoft.com/office/drawing/2014/main" id="{B49F69EA-A9B1-4EB9-91FB-AC4C1CC5E4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50"/>
          <a:stretch/>
        </p:blipFill>
        <p:spPr>
          <a:xfrm rot="16200000">
            <a:off x="7521575" y="2187574"/>
            <a:ext cx="6857999" cy="2482850"/>
          </a:xfrm>
          <a:prstGeom prst="rect">
            <a:avLst/>
          </a:prstGeom>
        </p:spPr>
      </p:pic>
      <p:sp>
        <p:nvSpPr>
          <p:cNvPr id="2" name="Title 1">
            <a:extLst>
              <a:ext uri="{FF2B5EF4-FFF2-40B4-BE49-F238E27FC236}">
                <a16:creationId xmlns:a16="http://schemas.microsoft.com/office/drawing/2014/main" id="{1A104870-0701-45B1-B5BD-DE23A99614D8}"/>
              </a:ext>
            </a:extLst>
          </p:cNvPr>
          <p:cNvSpPr>
            <a:spLocks noGrp="1"/>
          </p:cNvSpPr>
          <p:nvPr>
            <p:ph type="title"/>
          </p:nvPr>
        </p:nvSpPr>
        <p:spPr>
          <a:xfrm>
            <a:off x="7877898" y="1327169"/>
            <a:ext cx="3646678" cy="4199513"/>
          </a:xfrm>
        </p:spPr>
        <p:txBody>
          <a:bodyPr>
            <a:normAutofit/>
          </a:bodyPr>
          <a:lstStyle/>
          <a:p>
            <a:pPr algn="l"/>
            <a:r>
              <a:rPr lang="en-US" b="1" i="0">
                <a:solidFill>
                  <a:srgbClr val="FFFFFF"/>
                </a:solidFill>
                <a:effectLst/>
                <a:latin typeface="Söhne"/>
              </a:rPr>
              <a:t>Security Measures and User Interface</a:t>
            </a:r>
            <a:endParaRPr lang="en-IN">
              <a:solidFill>
                <a:srgbClr val="FFFFFF"/>
              </a:solidFill>
            </a:endParaRPr>
          </a:p>
        </p:txBody>
      </p:sp>
      <p:sp>
        <p:nvSpPr>
          <p:cNvPr id="24" name="Content Placeholder 2">
            <a:extLst>
              <a:ext uri="{FF2B5EF4-FFF2-40B4-BE49-F238E27FC236}">
                <a16:creationId xmlns:a16="http://schemas.microsoft.com/office/drawing/2014/main" id="{25C2EAD7-73CE-46C3-B400-341AD6BDD329}"/>
              </a:ext>
            </a:extLst>
          </p:cNvPr>
          <p:cNvSpPr>
            <a:spLocks noGrp="1"/>
          </p:cNvSpPr>
          <p:nvPr>
            <p:ph idx="1"/>
          </p:nvPr>
        </p:nvSpPr>
        <p:spPr>
          <a:xfrm>
            <a:off x="965201" y="965201"/>
            <a:ext cx="5947496" cy="4923448"/>
          </a:xfrm>
        </p:spPr>
        <p:txBody>
          <a:bodyPr anchor="ctr">
            <a:normAutofit/>
          </a:bodyPr>
          <a:lstStyle/>
          <a:p>
            <a:pPr>
              <a:buFont typeface="Arial" panose="020B0604020202020204" pitchFamily="34" charset="0"/>
              <a:buChar char="•"/>
            </a:pPr>
            <a:r>
              <a:rPr lang="en-US" sz="1900" b="1" i="0">
                <a:effectLst/>
                <a:latin typeface="Söhne"/>
              </a:rPr>
              <a:t>Security Measures:</a:t>
            </a:r>
            <a:endParaRPr lang="en-US" sz="1900" b="0" i="0">
              <a:effectLst/>
              <a:latin typeface="Söhne"/>
            </a:endParaRPr>
          </a:p>
          <a:p>
            <a:pPr marL="742950" lvl="1" indent="-285750">
              <a:buFont typeface="Arial" panose="020B0604020202020204" pitchFamily="34" charset="0"/>
              <a:buChar char="•"/>
            </a:pPr>
            <a:r>
              <a:rPr lang="en-US" sz="1900" b="0" i="0">
                <a:effectLst/>
                <a:latin typeface="Söhne"/>
              </a:rPr>
              <a:t>SynchronizeHub prioritizes the security of your data during transmission.</a:t>
            </a:r>
          </a:p>
          <a:p>
            <a:pPr marL="742950" lvl="1" indent="-285750">
              <a:buFont typeface="Arial" panose="020B0604020202020204" pitchFamily="34" charset="0"/>
              <a:buChar char="•"/>
            </a:pPr>
            <a:r>
              <a:rPr lang="en-US" sz="1900" b="0" i="0">
                <a:effectLst/>
                <a:latin typeface="Söhne"/>
              </a:rPr>
              <a:t>Robust encryption protocols ensure that your files remain confidential and secure.</a:t>
            </a:r>
          </a:p>
          <a:p>
            <a:pPr>
              <a:buFont typeface="Arial" panose="020B0604020202020204" pitchFamily="34" charset="0"/>
              <a:buChar char="•"/>
            </a:pPr>
            <a:r>
              <a:rPr lang="en-US" sz="1900" b="1" i="0">
                <a:effectLst/>
                <a:latin typeface="Söhne"/>
              </a:rPr>
              <a:t>User Interface (UI):</a:t>
            </a:r>
            <a:endParaRPr lang="en-US" sz="1900" b="0" i="0">
              <a:effectLst/>
              <a:latin typeface="Söhne"/>
            </a:endParaRPr>
          </a:p>
          <a:p>
            <a:pPr marL="742950" lvl="1" indent="-285750">
              <a:buFont typeface="Arial" panose="020B0604020202020204" pitchFamily="34" charset="0"/>
              <a:buChar char="•"/>
            </a:pPr>
            <a:r>
              <a:rPr lang="en-US" sz="1900" b="0" i="0">
                <a:effectLst/>
                <a:latin typeface="Söhne"/>
              </a:rPr>
              <a:t>The SynchronizeHub UI is designed with simplicity and functionality in mind.</a:t>
            </a:r>
          </a:p>
          <a:p>
            <a:pPr marL="742950" lvl="1" indent="-285750">
              <a:buFont typeface="Arial" panose="020B0604020202020204" pitchFamily="34" charset="0"/>
              <a:buChar char="•"/>
            </a:pPr>
            <a:r>
              <a:rPr lang="en-US" sz="1900" b="0" i="0">
                <a:effectLst/>
                <a:latin typeface="Söhne"/>
              </a:rPr>
              <a:t>Users experience an intuitive interface, making file synchronization a hassle-free process.</a:t>
            </a:r>
          </a:p>
          <a:p>
            <a:r>
              <a:rPr lang="en-US" sz="1900" b="0" i="0">
                <a:effectLst/>
                <a:latin typeface="Söhne"/>
              </a:rPr>
              <a:t>These elements ensure that while your files are seamlessly synchronized, security remains a top priority, and the user interface provides a smooth and user-friendly experience. Now, let's navigate through challenges and potential enhancements for SynchronizeHub.</a:t>
            </a:r>
          </a:p>
          <a:p>
            <a:pPr marL="0" indent="0">
              <a:buNone/>
            </a:pPr>
            <a:endParaRPr lang="en-IN" sz="1900"/>
          </a:p>
        </p:txBody>
      </p:sp>
    </p:spTree>
    <p:extLst>
      <p:ext uri="{BB962C8B-B14F-4D97-AF65-F5344CB8AC3E}">
        <p14:creationId xmlns:p14="http://schemas.microsoft.com/office/powerpoint/2010/main" val="34870916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A4FF-8896-4496-9112-5E532B7EA303}"/>
              </a:ext>
            </a:extLst>
          </p:cNvPr>
          <p:cNvSpPr>
            <a:spLocks noGrp="1"/>
          </p:cNvSpPr>
          <p:nvPr>
            <p:ph type="title"/>
          </p:nvPr>
        </p:nvSpPr>
        <p:spPr>
          <a:xfrm>
            <a:off x="619759" y="203200"/>
            <a:ext cx="6257291" cy="1854201"/>
          </a:xfrm>
        </p:spPr>
        <p:txBody>
          <a:bodyPr>
            <a:normAutofit/>
          </a:bodyPr>
          <a:lstStyle/>
          <a:p>
            <a:r>
              <a:rPr lang="en-IN" b="1" i="0" dirty="0">
                <a:effectLst/>
                <a:latin typeface="Söhne"/>
              </a:rPr>
              <a:t>Challenges and Future Enhancements</a:t>
            </a:r>
            <a:endParaRPr lang="en-IN" dirty="0"/>
          </a:p>
        </p:txBody>
      </p:sp>
      <p:sp>
        <p:nvSpPr>
          <p:cNvPr id="11" name="Content Placeholder 2">
            <a:extLst>
              <a:ext uri="{FF2B5EF4-FFF2-40B4-BE49-F238E27FC236}">
                <a16:creationId xmlns:a16="http://schemas.microsoft.com/office/drawing/2014/main" id="{3FCAEEA9-2F4C-41EE-B3DF-D0DF358E3286}"/>
              </a:ext>
            </a:extLst>
          </p:cNvPr>
          <p:cNvSpPr>
            <a:spLocks noGrp="1"/>
          </p:cNvSpPr>
          <p:nvPr>
            <p:ph idx="1"/>
          </p:nvPr>
        </p:nvSpPr>
        <p:spPr>
          <a:xfrm>
            <a:off x="213360" y="2194560"/>
            <a:ext cx="7081520" cy="4775200"/>
          </a:xfrm>
        </p:spPr>
        <p:txBody>
          <a:bodyPr>
            <a:normAutofit/>
          </a:bodyPr>
          <a:lstStyle/>
          <a:p>
            <a:pPr>
              <a:lnSpc>
                <a:spcPct val="150000"/>
              </a:lnSpc>
            </a:pPr>
            <a:r>
              <a:rPr lang="en-US" sz="1300" b="0" i="0" dirty="0">
                <a:effectLst/>
                <a:latin typeface="Times New Roman" panose="02020603050405020304" pitchFamily="18" charset="0"/>
                <a:cs typeface="Times New Roman" panose="02020603050405020304" pitchFamily="18" charset="0"/>
              </a:rPr>
              <a:t>As we journey through </a:t>
            </a:r>
            <a:r>
              <a:rPr lang="en-US" sz="1300" b="0" i="0" dirty="0" err="1">
                <a:effectLst/>
                <a:latin typeface="Times New Roman" panose="02020603050405020304" pitchFamily="18" charset="0"/>
                <a:cs typeface="Times New Roman" panose="02020603050405020304" pitchFamily="18" charset="0"/>
              </a:rPr>
              <a:t>SynchronizeHub</a:t>
            </a:r>
            <a:r>
              <a:rPr lang="en-US" sz="1300" b="0" i="0" dirty="0">
                <a:effectLst/>
                <a:latin typeface="Times New Roman" panose="02020603050405020304" pitchFamily="18" charset="0"/>
                <a:cs typeface="Times New Roman" panose="02020603050405020304" pitchFamily="18" charset="0"/>
              </a:rPr>
              <a:t>, let's address both the </a:t>
            </a:r>
            <a:r>
              <a:rPr lang="en-US" sz="1300" b="1" i="0" dirty="0">
                <a:effectLst/>
                <a:latin typeface="Times New Roman" panose="02020603050405020304" pitchFamily="18" charset="0"/>
                <a:cs typeface="Times New Roman" panose="02020603050405020304" pitchFamily="18" charset="0"/>
              </a:rPr>
              <a:t>Challenges</a:t>
            </a:r>
            <a:r>
              <a:rPr lang="en-US" sz="1300" b="0" i="0" dirty="0">
                <a:effectLst/>
                <a:latin typeface="Times New Roman" panose="02020603050405020304" pitchFamily="18" charset="0"/>
                <a:cs typeface="Times New Roman" panose="02020603050405020304" pitchFamily="18" charset="0"/>
              </a:rPr>
              <a:t> faced and the exciting </a:t>
            </a:r>
            <a:r>
              <a:rPr lang="en-US" sz="1300" b="1" i="0" dirty="0">
                <a:effectLst/>
                <a:latin typeface="Times New Roman" panose="02020603050405020304" pitchFamily="18" charset="0"/>
                <a:cs typeface="Times New Roman" panose="02020603050405020304" pitchFamily="18" charset="0"/>
              </a:rPr>
              <a:t>Future Enhancements</a:t>
            </a:r>
            <a:r>
              <a:rPr lang="en-US" sz="1300" b="0" i="0" dirty="0">
                <a:effectLst/>
                <a:latin typeface="Times New Roman" panose="02020603050405020304" pitchFamily="18" charset="0"/>
                <a:cs typeface="Times New Roman" panose="02020603050405020304" pitchFamily="18" charset="0"/>
              </a:rPr>
              <a:t> on the horizon:</a:t>
            </a:r>
          </a:p>
          <a:p>
            <a:pPr>
              <a:lnSpc>
                <a:spcPct val="150000"/>
              </a:lnSpc>
              <a:buFont typeface="Arial" panose="020B0604020202020204" pitchFamily="34" charset="0"/>
              <a:buChar char="•"/>
            </a:pPr>
            <a:r>
              <a:rPr lang="en-US" sz="1300" b="1" i="0" dirty="0">
                <a:effectLst/>
                <a:latin typeface="Times New Roman" panose="02020603050405020304" pitchFamily="18" charset="0"/>
                <a:cs typeface="Times New Roman" panose="02020603050405020304" pitchFamily="18" charset="0"/>
              </a:rPr>
              <a:t>Challenges:</a:t>
            </a:r>
            <a:endParaRPr lang="en-US" sz="1300" b="0" i="0" dirty="0">
              <a:effectLst/>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sz="1300" b="0" i="0" dirty="0">
                <a:effectLst/>
                <a:latin typeface="Times New Roman" panose="02020603050405020304" pitchFamily="18" charset="0"/>
                <a:cs typeface="Times New Roman" panose="02020603050405020304" pitchFamily="18" charset="0"/>
              </a:rPr>
              <a:t>Handling simultaneous changes to files, ensuring data integrity.</a:t>
            </a:r>
          </a:p>
          <a:p>
            <a:pPr marL="742950" lvl="1" indent="-285750">
              <a:lnSpc>
                <a:spcPct val="150000"/>
              </a:lnSpc>
              <a:buFont typeface="Arial" panose="020B0604020202020204" pitchFamily="34" charset="0"/>
              <a:buChar char="•"/>
            </a:pPr>
            <a:r>
              <a:rPr lang="en-US" sz="1300" b="0" i="0" dirty="0">
                <a:effectLst/>
                <a:latin typeface="Times New Roman" panose="02020603050405020304" pitchFamily="18" charset="0"/>
                <a:cs typeface="Times New Roman" panose="02020603050405020304" pitchFamily="18" charset="0"/>
              </a:rPr>
              <a:t>Optimizing performance for large file transfers and minimizing latency.</a:t>
            </a:r>
          </a:p>
          <a:p>
            <a:pPr>
              <a:lnSpc>
                <a:spcPct val="150000"/>
              </a:lnSpc>
              <a:buFont typeface="Arial" panose="020B0604020202020204" pitchFamily="34" charset="0"/>
              <a:buChar char="•"/>
            </a:pPr>
            <a:r>
              <a:rPr lang="en-US" sz="1300" b="1" i="0" dirty="0">
                <a:effectLst/>
                <a:latin typeface="Times New Roman" panose="02020603050405020304" pitchFamily="18" charset="0"/>
                <a:cs typeface="Times New Roman" panose="02020603050405020304" pitchFamily="18" charset="0"/>
              </a:rPr>
              <a:t>Future Enhancements:</a:t>
            </a:r>
            <a:endParaRPr lang="en-US" sz="1300" b="0" i="0" dirty="0">
              <a:effectLst/>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sz="1300" b="0" i="0" dirty="0">
                <a:effectLst/>
                <a:latin typeface="Times New Roman" panose="02020603050405020304" pitchFamily="18" charset="0"/>
                <a:cs typeface="Times New Roman" panose="02020603050405020304" pitchFamily="18" charset="0"/>
              </a:rPr>
              <a:t>Exploring ways to enhance the user experience with an even more intuitive interface.</a:t>
            </a:r>
          </a:p>
          <a:p>
            <a:pPr marL="742950" lvl="1" indent="-285750">
              <a:lnSpc>
                <a:spcPct val="150000"/>
              </a:lnSpc>
              <a:buFont typeface="Arial" panose="020B0604020202020204" pitchFamily="34" charset="0"/>
              <a:buChar char="•"/>
            </a:pPr>
            <a:r>
              <a:rPr lang="en-US" sz="1300" b="0" i="0" dirty="0">
                <a:effectLst/>
                <a:latin typeface="Times New Roman" panose="02020603050405020304" pitchFamily="18" charset="0"/>
                <a:cs typeface="Times New Roman" panose="02020603050405020304" pitchFamily="18" charset="0"/>
              </a:rPr>
              <a:t>Investigating possibilities for further integration with emerging technologies.</a:t>
            </a:r>
          </a:p>
          <a:p>
            <a:pPr>
              <a:lnSpc>
                <a:spcPct val="150000"/>
              </a:lnSpc>
            </a:pPr>
            <a:r>
              <a:rPr lang="en-US" sz="1300" b="0" i="0" dirty="0">
                <a:effectLst/>
                <a:latin typeface="Times New Roman" panose="02020603050405020304" pitchFamily="18" charset="0"/>
                <a:cs typeface="Times New Roman" panose="02020603050405020304" pitchFamily="18" charset="0"/>
              </a:rPr>
              <a:t>Acknowledging challenges helps us refine Synchronize Hub, while future enhancements pave the way for an even more robust and user-centric file synchronization solution. Now, let's wrap up our exploration of Synchronize Hub with some concluding thoughts.</a:t>
            </a:r>
          </a:p>
          <a:p>
            <a:pPr>
              <a:lnSpc>
                <a:spcPct val="150000"/>
              </a:lnSpc>
            </a:pPr>
            <a:endParaRPr lang="en-IN" sz="1300" dirty="0">
              <a:latin typeface="Times New Roman" panose="02020603050405020304" pitchFamily="18" charset="0"/>
              <a:cs typeface="Times New Roman" panose="02020603050405020304" pitchFamily="18" charset="0"/>
            </a:endParaRPr>
          </a:p>
        </p:txBody>
      </p:sp>
      <p:sp useBgFill="1">
        <p:nvSpPr>
          <p:cNvPr id="12"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8B70B11B-1694-5962-F3D9-A05152B7F7BD}"/>
              </a:ext>
            </a:extLst>
          </p:cNvPr>
          <p:cNvPicPr>
            <a:picLocks noChangeAspect="1"/>
          </p:cNvPicPr>
          <p:nvPr/>
        </p:nvPicPr>
        <p:blipFill rotWithShape="1">
          <a:blip r:embed="rId2"/>
          <a:srcRect l="51178" r="6920"/>
          <a:stretch/>
        </p:blipFill>
        <p:spPr>
          <a:xfrm>
            <a:off x="7519416" y="10"/>
            <a:ext cx="4672584" cy="6857989"/>
          </a:xfrm>
          <a:prstGeom prst="rect">
            <a:avLst/>
          </a:prstGeom>
        </p:spPr>
      </p:pic>
    </p:spTree>
    <p:extLst>
      <p:ext uri="{BB962C8B-B14F-4D97-AF65-F5344CB8AC3E}">
        <p14:creationId xmlns:p14="http://schemas.microsoft.com/office/powerpoint/2010/main" val="45021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B781DC51-1D15-43A2-AB4F-2051C5F1C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008B81-C8A4-4EEF-A211-877A35E98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2B94A0-9C04-497F-9F2A-234AC715BC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369CB58F-9DB1-495E-8241-D899410449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90205071-17F1-4848-9AA1-BB097C014EEC}"/>
              </a:ext>
            </a:extLst>
          </p:cNvPr>
          <p:cNvSpPr>
            <a:spLocks noGrp="1"/>
          </p:cNvSpPr>
          <p:nvPr>
            <p:ph type="title"/>
          </p:nvPr>
        </p:nvSpPr>
        <p:spPr>
          <a:xfrm>
            <a:off x="685800" y="1066163"/>
            <a:ext cx="3306744" cy="5148371"/>
          </a:xfrm>
        </p:spPr>
        <p:txBody>
          <a:bodyPr>
            <a:normAutofit/>
          </a:bodyPr>
          <a:lstStyle/>
          <a:p>
            <a:r>
              <a:rPr lang="en-IN" b="1" i="0">
                <a:solidFill>
                  <a:schemeClr val="bg1"/>
                </a:solidFill>
                <a:effectLst/>
                <a:latin typeface="Söhne"/>
              </a:rPr>
              <a:t>Conclusion</a:t>
            </a:r>
            <a:endParaRPr lang="en-IN">
              <a:solidFill>
                <a:schemeClr val="bg1"/>
              </a:solidFill>
            </a:endParaRPr>
          </a:p>
        </p:txBody>
      </p:sp>
      <p:graphicFrame>
        <p:nvGraphicFramePr>
          <p:cNvPr id="7" name="Content Placeholder 2">
            <a:extLst>
              <a:ext uri="{FF2B5EF4-FFF2-40B4-BE49-F238E27FC236}">
                <a16:creationId xmlns:a16="http://schemas.microsoft.com/office/drawing/2014/main" id="{AA8C88F7-5434-3056-C84D-B43D7A5B7D74}"/>
              </a:ext>
            </a:extLst>
          </p:cNvPr>
          <p:cNvGraphicFramePr>
            <a:graphicFrameLocks noGrp="1"/>
          </p:cNvGraphicFramePr>
          <p:nvPr>
            <p:ph idx="1"/>
            <p:extLst>
              <p:ext uri="{D42A27DB-BD31-4B8C-83A1-F6EECF244321}">
                <p14:modId xmlns:p14="http://schemas.microsoft.com/office/powerpoint/2010/main" val="2566281616"/>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8266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E20DFA-89DB-4DCD-9C6A-E6F94CA754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B606DC21-B3AA-4AE9-844F-E667E84438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8" name="Rectangle 11">
            <a:extLst>
              <a:ext uri="{FF2B5EF4-FFF2-40B4-BE49-F238E27FC236}">
                <a16:creationId xmlns:a16="http://schemas.microsoft.com/office/drawing/2014/main" id="{A7244538-290E-40DA-A93A-14BB3E6C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EA4F-97E1-4E7C-8511-D803C4101B27}"/>
              </a:ext>
            </a:extLst>
          </p:cNvPr>
          <p:cNvSpPr>
            <a:spLocks noGrp="1"/>
          </p:cNvSpPr>
          <p:nvPr>
            <p:ph type="title"/>
          </p:nvPr>
        </p:nvSpPr>
        <p:spPr>
          <a:xfrm>
            <a:off x="5615888" y="673240"/>
            <a:ext cx="5951914" cy="3446373"/>
          </a:xfrm>
          <a:noFill/>
          <a:ln w="19050">
            <a:noFill/>
            <a:prstDash val="dash"/>
          </a:ln>
        </p:spPr>
        <p:txBody>
          <a:bodyPr vert="horz" lIns="91440" tIns="45720" rIns="91440" bIns="45720" rtlCol="0" anchor="b">
            <a:normAutofit/>
          </a:bodyPr>
          <a:lstStyle/>
          <a:p>
            <a:r>
              <a:rPr lang="en-US" sz="4800"/>
              <a:t>Thank you</a:t>
            </a:r>
          </a:p>
        </p:txBody>
      </p:sp>
      <p:sp useBgFill="1">
        <p:nvSpPr>
          <p:cNvPr id="19" name="Rectangle 13">
            <a:extLst>
              <a:ext uri="{FF2B5EF4-FFF2-40B4-BE49-F238E27FC236}">
                <a16:creationId xmlns:a16="http://schemas.microsoft.com/office/drawing/2014/main" id="{AB1DF3B3-9DBC-445D-AE4E-A62E5A9B8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9663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award ribbon">
            <a:extLst>
              <a:ext uri="{FF2B5EF4-FFF2-40B4-BE49-F238E27FC236}">
                <a16:creationId xmlns:a16="http://schemas.microsoft.com/office/drawing/2014/main" id="{2BC1BF70-C4DB-CF54-89F7-3AD98CDCE614}"/>
              </a:ext>
            </a:extLst>
          </p:cNvPr>
          <p:cNvPicPr>
            <a:picLocks noChangeAspect="1"/>
          </p:cNvPicPr>
          <p:nvPr/>
        </p:nvPicPr>
        <p:blipFill rotWithShape="1">
          <a:blip r:embed="rId4"/>
          <a:srcRect l="22019" r="32679" b="-1"/>
          <a:stretch/>
        </p:blipFill>
        <p:spPr>
          <a:xfrm>
            <a:off x="-4" y="10"/>
            <a:ext cx="4654291" cy="6857990"/>
          </a:xfrm>
          <a:prstGeom prst="rect">
            <a:avLst/>
          </a:prstGeom>
        </p:spPr>
      </p:pic>
      <p:sp>
        <p:nvSpPr>
          <p:cNvPr id="20" name="Rectangle 15">
            <a:extLst>
              <a:ext uri="{FF2B5EF4-FFF2-40B4-BE49-F238E27FC236}">
                <a16:creationId xmlns:a16="http://schemas.microsoft.com/office/drawing/2014/main" id="{F51F80E8-0CAC-410E-B59A-29FDDC357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207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BEB954-4024-4CCF-A9D6-4C00FDC028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49</TotalTime>
  <Words>770</Words>
  <Application>Microsoft Office PowerPoint</Application>
  <PresentationFormat>Widescreen</PresentationFormat>
  <Paragraphs>56</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Söhne</vt:lpstr>
      <vt:lpstr>Times New Roman</vt:lpstr>
      <vt:lpstr>Vapor Trail</vt:lpstr>
      <vt:lpstr>"Synchronize Hub: Keeping Your Files in Harmony"</vt:lpstr>
      <vt:lpstr>INTRODUCTION</vt:lpstr>
      <vt:lpstr>Client-Server Architecture</vt:lpstr>
      <vt:lpstr>Synchronization Mechanism</vt:lpstr>
      <vt:lpstr>Dropbox Functionality and Features</vt:lpstr>
      <vt:lpstr>Security Measures and User Interface</vt:lpstr>
      <vt:lpstr>Challenges and Future Enhancements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"Synchronize Hub: Keeping Your Files in Harmony"</dc:title>
  <dc:creator>koushik simhadri</dc:creator>
  <cp:lastModifiedBy>koushik simhadri</cp:lastModifiedBy>
  <cp:revision>3</cp:revision>
  <dcterms:created xsi:type="dcterms:W3CDTF">2024-01-12T17:29:34Z</dcterms:created>
  <dcterms:modified xsi:type="dcterms:W3CDTF">2024-02-21T07:00:05Z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